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70" r:id="rId3"/>
    <p:sldId id="287" r:id="rId4"/>
    <p:sldId id="286" r:id="rId5"/>
    <p:sldId id="294" r:id="rId6"/>
    <p:sldId id="289" r:id="rId7"/>
    <p:sldId id="299" r:id="rId8"/>
    <p:sldId id="290" r:id="rId9"/>
    <p:sldId id="297" r:id="rId10"/>
    <p:sldId id="298"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notesViewPr>
    <p:cSldViewPr snapToGrid="0">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6771A-ADF0-4136-90C8-647319ED202B}"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zh-CN"/>
        </a:p>
      </dgm:t>
    </dgm:pt>
    <dgm:pt modelId="{51D5C57A-5A38-41DB-AB58-D338CA2CD21B}">
      <dgm:prSet phldrT="[文本]"/>
      <dgm:spPr>
        <a:scene3d>
          <a:camera prst="orthographicFront"/>
          <a:lightRig rig="threePt" dir="t"/>
        </a:scene3d>
        <a:sp3d>
          <a:bevelT w="114300" prst="artDeco"/>
        </a:sp3d>
      </dgm:spPr>
      <dgm:t>
        <a:bodyPr/>
        <a:lstStyle/>
        <a:p>
          <a:endParaRPr lang="zh-CN" altLang="en-US" dirty="0"/>
        </a:p>
      </dgm:t>
    </dgm:pt>
    <dgm:pt modelId="{9EA7BF3F-169A-4226-A4FE-ADB2CEA851A7}" type="parTrans" cxnId="{FB01148C-5297-4B8C-A01F-3D36244B30F9}">
      <dgm:prSet/>
      <dgm:spPr/>
      <dgm:t>
        <a:bodyPr/>
        <a:lstStyle/>
        <a:p>
          <a:endParaRPr lang="zh-CN"/>
        </a:p>
      </dgm:t>
    </dgm:pt>
    <dgm:pt modelId="{69185953-B98E-4F96-AC10-55C15B59081C}" type="sibTrans" cxnId="{FB01148C-5297-4B8C-A01F-3D36244B30F9}">
      <dgm:prSet/>
      <dgm:spPr/>
      <dgm:t>
        <a:bodyPr/>
        <a:lstStyle/>
        <a:p>
          <a:endParaRPr lang="zh-CN"/>
        </a:p>
      </dgm:t>
    </dgm:pt>
    <dgm:pt modelId="{DC2359BC-85DA-488F-8064-EF7ACC0D1EB7}">
      <dgm:prSet phldrT="[文本]" custT="1"/>
      <dgm:spPr>
        <a:scene3d>
          <a:camera prst="orthographicFront"/>
          <a:lightRig rig="threePt" dir="t"/>
        </a:scene3d>
        <a:sp3d>
          <a:bevelT w="114300" prst="artDeco"/>
        </a:sp3d>
      </dgm:spPr>
      <dgm:t>
        <a:bodyPr/>
        <a:lstStyle/>
        <a:p>
          <a:r>
            <a:rPr lang="zh-CN" altLang="en-US" sz="2800" b="1" dirty="0"/>
            <a:t>老师上课很亲切有激情</a:t>
          </a:r>
          <a:r>
            <a:rPr lang="en-US" altLang="zh-CN" sz="2800" b="1" dirty="0"/>
            <a:t>20.9%</a:t>
          </a:r>
          <a:endParaRPr lang="zh-CN" altLang="en-US" sz="2800" b="1" dirty="0"/>
        </a:p>
      </dgm:t>
    </dgm:pt>
    <dgm:pt modelId="{3234053C-387B-42A3-B946-076C326F50A6}" type="parTrans" cxnId="{0686CE95-21B1-4A03-9E89-C146508CBC27}">
      <dgm:prSet/>
      <dgm:spPr/>
      <dgm:t>
        <a:bodyPr/>
        <a:lstStyle/>
        <a:p>
          <a:endParaRPr lang="zh-CN"/>
        </a:p>
      </dgm:t>
    </dgm:pt>
    <dgm:pt modelId="{E15C31C0-B8F9-47FF-A262-E1C624274E47}" type="sibTrans" cxnId="{0686CE95-21B1-4A03-9E89-C146508CBC27}">
      <dgm:prSet/>
      <dgm:spPr/>
      <dgm:t>
        <a:bodyPr/>
        <a:lstStyle/>
        <a:p>
          <a:endParaRPr lang="zh-CN"/>
        </a:p>
      </dgm:t>
    </dgm:pt>
    <dgm:pt modelId="{902BC970-8458-4BE2-9985-7590C9CF7E5C}">
      <dgm:prSet phldrT="[文本]"/>
      <dgm:spPr>
        <a:scene3d>
          <a:camera prst="orthographicFront"/>
          <a:lightRig rig="threePt" dir="t"/>
        </a:scene3d>
        <a:sp3d>
          <a:bevelT w="114300" prst="artDeco"/>
        </a:sp3d>
      </dgm:spPr>
      <dgm:t>
        <a:bodyPr/>
        <a:lstStyle/>
        <a:p>
          <a:endParaRPr lang="zh-CN" altLang="en-US" dirty="0"/>
        </a:p>
      </dgm:t>
    </dgm:pt>
    <dgm:pt modelId="{15E11380-D572-4832-8638-81BCB35FD22C}" type="parTrans" cxnId="{CF3EB5C1-C7FC-400A-AA16-48715C3B4602}">
      <dgm:prSet/>
      <dgm:spPr/>
      <dgm:t>
        <a:bodyPr/>
        <a:lstStyle/>
        <a:p>
          <a:endParaRPr lang="zh-CN"/>
        </a:p>
      </dgm:t>
    </dgm:pt>
    <dgm:pt modelId="{C12AA4F1-D755-4E58-ACBB-66D7059BE2F9}" type="sibTrans" cxnId="{CF3EB5C1-C7FC-400A-AA16-48715C3B4602}">
      <dgm:prSet/>
      <dgm:spPr/>
      <dgm:t>
        <a:bodyPr/>
        <a:lstStyle/>
        <a:p>
          <a:endParaRPr lang="zh-CN"/>
        </a:p>
      </dgm:t>
    </dgm:pt>
    <dgm:pt modelId="{61DA900B-69D5-4FC6-8AF3-8651B8700015}">
      <dgm:prSet phldrT="[文本]" custT="1"/>
      <dgm:spPr>
        <a:scene3d>
          <a:camera prst="orthographicFront"/>
          <a:lightRig rig="threePt" dir="t"/>
        </a:scene3d>
        <a:sp3d>
          <a:bevelT w="114300" prst="artDeco"/>
        </a:sp3d>
      </dgm:spPr>
      <dgm:t>
        <a:bodyPr/>
        <a:lstStyle/>
        <a:p>
          <a:r>
            <a:rPr lang="zh-CN" altLang="en-US" sz="2800" b="1" dirty="0"/>
            <a:t>老师经常鼓励我</a:t>
          </a:r>
          <a:r>
            <a:rPr lang="en-US" altLang="zh-CN" sz="2800" b="1" dirty="0"/>
            <a:t>18.1%</a:t>
          </a:r>
          <a:endParaRPr lang="zh-CN" altLang="en-US" sz="2800" b="1" dirty="0"/>
        </a:p>
      </dgm:t>
    </dgm:pt>
    <dgm:pt modelId="{DEE24198-99BB-476E-8B20-A5A1AFC1B5A0}" type="parTrans" cxnId="{1FEE70C7-F24B-46DF-AAEE-4315C9D86C53}">
      <dgm:prSet/>
      <dgm:spPr/>
      <dgm:t>
        <a:bodyPr/>
        <a:lstStyle/>
        <a:p>
          <a:endParaRPr lang="zh-CN"/>
        </a:p>
      </dgm:t>
    </dgm:pt>
    <dgm:pt modelId="{54144BA8-3A0B-4D33-8B34-23310D973F84}" type="sibTrans" cxnId="{1FEE70C7-F24B-46DF-AAEE-4315C9D86C53}">
      <dgm:prSet/>
      <dgm:spPr/>
      <dgm:t>
        <a:bodyPr/>
        <a:lstStyle/>
        <a:p>
          <a:endParaRPr lang="zh-CN"/>
        </a:p>
      </dgm:t>
    </dgm:pt>
    <dgm:pt modelId="{6ED400FD-CD58-43F1-8AF9-5E1BAA3E4E32}">
      <dgm:prSet phldrT="[文本]"/>
      <dgm:spPr>
        <a:scene3d>
          <a:camera prst="orthographicFront"/>
          <a:lightRig rig="threePt" dir="t"/>
        </a:scene3d>
        <a:sp3d>
          <a:bevelT w="114300" prst="artDeco"/>
        </a:sp3d>
      </dgm:spPr>
      <dgm:t>
        <a:bodyPr/>
        <a:lstStyle/>
        <a:p>
          <a:endParaRPr lang="zh-CN" altLang="en-US" dirty="0"/>
        </a:p>
      </dgm:t>
    </dgm:pt>
    <dgm:pt modelId="{8DAB876F-4B70-4DA8-83B2-8465D988143A}" type="parTrans" cxnId="{E5AEA2C3-775D-467B-8485-2CB651A7B7B0}">
      <dgm:prSet/>
      <dgm:spPr/>
      <dgm:t>
        <a:bodyPr/>
        <a:lstStyle/>
        <a:p>
          <a:endParaRPr lang="zh-CN"/>
        </a:p>
      </dgm:t>
    </dgm:pt>
    <dgm:pt modelId="{7670D182-1306-479C-9972-9F7311D1F9E2}" type="sibTrans" cxnId="{E5AEA2C3-775D-467B-8485-2CB651A7B7B0}">
      <dgm:prSet/>
      <dgm:spPr/>
      <dgm:t>
        <a:bodyPr/>
        <a:lstStyle/>
        <a:p>
          <a:endParaRPr lang="zh-CN"/>
        </a:p>
      </dgm:t>
    </dgm:pt>
    <dgm:pt modelId="{12A9CED1-36A4-4371-9959-D15BF9C4E0E0}">
      <dgm:prSet phldrT="[文本]" custT="1"/>
      <dgm:spPr>
        <a:scene3d>
          <a:camera prst="orthographicFront"/>
          <a:lightRig rig="threePt" dir="t"/>
        </a:scene3d>
        <a:sp3d>
          <a:bevelT w="114300" prst="artDeco"/>
        </a:sp3d>
      </dgm:spPr>
      <dgm:t>
        <a:bodyPr/>
        <a:lstStyle/>
        <a:p>
          <a:r>
            <a:rPr lang="zh-CN" altLang="en-US" sz="2800" b="1" dirty="0"/>
            <a:t>老师很耐心地教我</a:t>
          </a:r>
          <a:r>
            <a:rPr lang="en-US" altLang="zh-CN" sz="2800" b="1" dirty="0"/>
            <a:t>15.2%</a:t>
          </a:r>
          <a:endParaRPr lang="zh-CN" altLang="en-US" sz="2800" b="1" dirty="0"/>
        </a:p>
      </dgm:t>
    </dgm:pt>
    <dgm:pt modelId="{02F0C35F-711F-40F9-B290-4F00FE63C178}" type="parTrans" cxnId="{9FC7524D-39FE-4E72-AFF2-32FF3F3BF9A1}">
      <dgm:prSet/>
      <dgm:spPr/>
      <dgm:t>
        <a:bodyPr/>
        <a:lstStyle/>
        <a:p>
          <a:endParaRPr lang="zh-CN"/>
        </a:p>
      </dgm:t>
    </dgm:pt>
    <dgm:pt modelId="{590D4594-C0A0-4A3E-9E7C-EBEEDC0EAC73}" type="sibTrans" cxnId="{9FC7524D-39FE-4E72-AFF2-32FF3F3BF9A1}">
      <dgm:prSet/>
      <dgm:spPr/>
      <dgm:t>
        <a:bodyPr/>
        <a:lstStyle/>
        <a:p>
          <a:endParaRPr lang="zh-CN"/>
        </a:p>
      </dgm:t>
    </dgm:pt>
    <dgm:pt modelId="{AC2277AA-E5CC-4130-A7F3-9C44769A64B1}">
      <dgm:prSet phldrT="[文本]"/>
      <dgm:spPr>
        <a:scene3d>
          <a:camera prst="orthographicFront"/>
          <a:lightRig rig="threePt" dir="t"/>
        </a:scene3d>
        <a:sp3d>
          <a:bevelT w="114300" prst="artDeco"/>
        </a:sp3d>
      </dgm:spPr>
      <dgm:t>
        <a:bodyPr/>
        <a:lstStyle/>
        <a:p>
          <a:endParaRPr lang="zh-CN" altLang="en-US" dirty="0"/>
        </a:p>
      </dgm:t>
    </dgm:pt>
    <dgm:pt modelId="{813ABBDF-8BD2-4DE2-A417-079D7F27BCA8}" type="parTrans" cxnId="{18EBDBEE-4807-47C6-ADDD-A461D0A73E21}">
      <dgm:prSet/>
      <dgm:spPr/>
      <dgm:t>
        <a:bodyPr/>
        <a:lstStyle/>
        <a:p>
          <a:endParaRPr lang="zh-CN"/>
        </a:p>
      </dgm:t>
    </dgm:pt>
    <dgm:pt modelId="{CD636C72-9A4F-4204-A40D-DD3A230003DD}" type="sibTrans" cxnId="{18EBDBEE-4807-47C6-ADDD-A461D0A73E21}">
      <dgm:prSet/>
      <dgm:spPr/>
      <dgm:t>
        <a:bodyPr/>
        <a:lstStyle/>
        <a:p>
          <a:endParaRPr lang="zh-CN"/>
        </a:p>
      </dgm:t>
    </dgm:pt>
    <dgm:pt modelId="{E73E367C-2EE0-44F1-B5B0-115CE47310F6}">
      <dgm:prSet phldrT="[文本]" custT="1"/>
      <dgm:spPr>
        <a:scene3d>
          <a:camera prst="orthographicFront"/>
          <a:lightRig rig="threePt" dir="t"/>
        </a:scene3d>
        <a:sp3d>
          <a:bevelT w="114300" prst="artDeco"/>
        </a:sp3d>
      </dgm:spPr>
      <dgm:t>
        <a:bodyPr/>
        <a:lstStyle/>
        <a:p>
          <a:r>
            <a:rPr lang="zh-CN" altLang="en-US" sz="2800" b="1" dirty="0"/>
            <a:t>老师上课很有趣</a:t>
          </a:r>
          <a:r>
            <a:rPr lang="en-US" altLang="zh-CN" sz="2800" b="1" dirty="0"/>
            <a:t>14.9%</a:t>
          </a:r>
          <a:endParaRPr lang="zh-CN" altLang="en-US" sz="2800" b="1" dirty="0"/>
        </a:p>
      </dgm:t>
    </dgm:pt>
    <dgm:pt modelId="{54B14E99-DB09-471E-9B15-8E5EBDB1B283}" type="parTrans" cxnId="{F8707DCF-A9E2-4E55-90F6-5F5EA234F387}">
      <dgm:prSet/>
      <dgm:spPr/>
      <dgm:t>
        <a:bodyPr/>
        <a:lstStyle/>
        <a:p>
          <a:endParaRPr lang="zh-CN"/>
        </a:p>
      </dgm:t>
    </dgm:pt>
    <dgm:pt modelId="{E12B8A07-A12C-46F1-AA6C-29D2FA69BBDF}" type="sibTrans" cxnId="{F8707DCF-A9E2-4E55-90F6-5F5EA234F387}">
      <dgm:prSet/>
      <dgm:spPr/>
      <dgm:t>
        <a:bodyPr/>
        <a:lstStyle/>
        <a:p>
          <a:endParaRPr lang="zh-CN"/>
        </a:p>
      </dgm:t>
    </dgm:pt>
    <dgm:pt modelId="{4C5D6902-763B-401E-93DE-46E6C3EEF996}">
      <dgm:prSet phldrT="[文本]"/>
      <dgm:spPr>
        <a:scene3d>
          <a:camera prst="orthographicFront"/>
          <a:lightRig rig="threePt" dir="t"/>
        </a:scene3d>
        <a:sp3d>
          <a:bevelT w="114300" prst="artDeco"/>
        </a:sp3d>
      </dgm:spPr>
      <dgm:t>
        <a:bodyPr/>
        <a:lstStyle/>
        <a:p>
          <a:endParaRPr lang="zh-CN" altLang="en-US" dirty="0"/>
        </a:p>
      </dgm:t>
    </dgm:pt>
    <dgm:pt modelId="{5179681F-4BE2-420C-86CF-BB4633687C9B}" type="parTrans" cxnId="{1E79DA08-237A-4DA9-B505-BE69BF3EBCBB}">
      <dgm:prSet/>
      <dgm:spPr/>
      <dgm:t>
        <a:bodyPr/>
        <a:lstStyle/>
        <a:p>
          <a:endParaRPr lang="zh-CN"/>
        </a:p>
      </dgm:t>
    </dgm:pt>
    <dgm:pt modelId="{D7FF45A5-7320-434B-B2DF-4B9DA59B8CFB}" type="sibTrans" cxnId="{1E79DA08-237A-4DA9-B505-BE69BF3EBCBB}">
      <dgm:prSet/>
      <dgm:spPr/>
      <dgm:t>
        <a:bodyPr/>
        <a:lstStyle/>
        <a:p>
          <a:endParaRPr lang="zh-CN"/>
        </a:p>
      </dgm:t>
    </dgm:pt>
    <dgm:pt modelId="{BF93868F-1CA8-48EA-B4A8-FE6BD361DA78}">
      <dgm:prSet phldrT="[文本]" custT="1"/>
      <dgm:spPr>
        <a:scene3d>
          <a:camera prst="orthographicFront"/>
          <a:lightRig rig="threePt" dir="t"/>
        </a:scene3d>
        <a:sp3d>
          <a:bevelT w="114300" prst="artDeco"/>
        </a:sp3d>
      </dgm:spPr>
      <dgm:t>
        <a:bodyPr/>
        <a:lstStyle/>
        <a:p>
          <a:r>
            <a:rPr lang="zh-CN" altLang="en-US" sz="1800" b="1" dirty="0"/>
            <a:t>老师上课很有方法</a:t>
          </a:r>
          <a:r>
            <a:rPr lang="en-US" altLang="zh-CN" sz="1800" b="1" dirty="0"/>
            <a:t>7.1%</a:t>
          </a:r>
          <a:endParaRPr lang="zh-CN" altLang="en-US" sz="1800" b="1" dirty="0"/>
        </a:p>
      </dgm:t>
    </dgm:pt>
    <dgm:pt modelId="{AD4C45C2-FF84-436F-AC66-FB78F5DFCF4D}" type="parTrans" cxnId="{00E310F8-8C1F-4A45-9B1B-E710CA3ADF77}">
      <dgm:prSet/>
      <dgm:spPr/>
      <dgm:t>
        <a:bodyPr/>
        <a:lstStyle/>
        <a:p>
          <a:endParaRPr lang="zh-CN"/>
        </a:p>
      </dgm:t>
    </dgm:pt>
    <dgm:pt modelId="{D09056D4-DDD2-4449-9001-58539AA76789}" type="sibTrans" cxnId="{00E310F8-8C1F-4A45-9B1B-E710CA3ADF77}">
      <dgm:prSet/>
      <dgm:spPr/>
      <dgm:t>
        <a:bodyPr/>
        <a:lstStyle/>
        <a:p>
          <a:endParaRPr lang="zh-CN"/>
        </a:p>
      </dgm:t>
    </dgm:pt>
    <dgm:pt modelId="{7F2BA1CF-1B76-4185-A3A7-E6B9E2FBC346}">
      <dgm:prSet phldrT="[文本]"/>
      <dgm:spPr/>
      <dgm:t>
        <a:bodyPr/>
        <a:lstStyle/>
        <a:p>
          <a:endParaRPr lang="zh-CN" altLang="en-US" dirty="0"/>
        </a:p>
      </dgm:t>
    </dgm:pt>
    <dgm:pt modelId="{67D71257-F6F9-4A22-AA87-9BD5F0309F1C}" type="parTrans" cxnId="{78FEAD56-060E-4996-82AB-C5F3C9B90025}">
      <dgm:prSet/>
      <dgm:spPr/>
      <dgm:t>
        <a:bodyPr/>
        <a:lstStyle/>
        <a:p>
          <a:endParaRPr lang="zh-CN" altLang="en-US"/>
        </a:p>
      </dgm:t>
    </dgm:pt>
    <dgm:pt modelId="{ED11BADD-54EC-4B95-9E7A-95F5765246E2}" type="sibTrans" cxnId="{78FEAD56-060E-4996-82AB-C5F3C9B90025}">
      <dgm:prSet/>
      <dgm:spPr/>
      <dgm:t>
        <a:bodyPr/>
        <a:lstStyle/>
        <a:p>
          <a:endParaRPr lang="zh-CN" altLang="en-US"/>
        </a:p>
      </dgm:t>
    </dgm:pt>
    <dgm:pt modelId="{5BF145F7-D722-4D17-AD4C-C748C20DB59F}">
      <dgm:prSet phldrT="[文本]"/>
      <dgm:spPr/>
      <dgm:t>
        <a:bodyPr/>
        <a:lstStyle/>
        <a:p>
          <a:endParaRPr lang="zh-CN" altLang="en-US" dirty="0"/>
        </a:p>
      </dgm:t>
    </dgm:pt>
    <dgm:pt modelId="{6E16C37B-BF5E-4FC6-A403-BBA2A47BF35A}" type="parTrans" cxnId="{A929CE43-A677-4DB8-A671-0002C2E35E5A}">
      <dgm:prSet/>
      <dgm:spPr/>
      <dgm:t>
        <a:bodyPr/>
        <a:lstStyle/>
        <a:p>
          <a:endParaRPr lang="zh-CN" altLang="en-US"/>
        </a:p>
      </dgm:t>
    </dgm:pt>
    <dgm:pt modelId="{694A3712-DB07-40AD-8244-606FBF695439}" type="sibTrans" cxnId="{A929CE43-A677-4DB8-A671-0002C2E35E5A}">
      <dgm:prSet/>
      <dgm:spPr/>
      <dgm:t>
        <a:bodyPr/>
        <a:lstStyle/>
        <a:p>
          <a:endParaRPr lang="zh-CN" altLang="en-US"/>
        </a:p>
      </dgm:t>
    </dgm:pt>
    <dgm:pt modelId="{5F954CFD-5019-4631-9FCC-10C924F3DB28}">
      <dgm:prSet phldrT="[文本]"/>
      <dgm:spPr/>
      <dgm:t>
        <a:bodyPr/>
        <a:lstStyle/>
        <a:p>
          <a:endParaRPr lang="zh-CN" altLang="en-US" dirty="0"/>
        </a:p>
      </dgm:t>
    </dgm:pt>
    <dgm:pt modelId="{3359EE7B-18F4-47A4-A621-3CCE96E13297}" type="parTrans" cxnId="{54CA2C89-E623-40B4-B4BA-3313D2324D2C}">
      <dgm:prSet/>
      <dgm:spPr/>
      <dgm:t>
        <a:bodyPr/>
        <a:lstStyle/>
        <a:p>
          <a:endParaRPr lang="zh-CN" altLang="en-US"/>
        </a:p>
      </dgm:t>
    </dgm:pt>
    <dgm:pt modelId="{A48CD2AA-00A8-41E9-A369-C7D95ED94FAD}" type="sibTrans" cxnId="{54CA2C89-E623-40B4-B4BA-3313D2324D2C}">
      <dgm:prSet/>
      <dgm:spPr/>
      <dgm:t>
        <a:bodyPr/>
        <a:lstStyle/>
        <a:p>
          <a:endParaRPr lang="zh-CN" altLang="en-US"/>
        </a:p>
      </dgm:t>
    </dgm:pt>
    <dgm:pt modelId="{7FAEF1A2-CF25-4106-A9CB-8EB0A70E9CA5}">
      <dgm:prSet phldrT="[文本]"/>
      <dgm:spPr/>
      <dgm:t>
        <a:bodyPr/>
        <a:lstStyle/>
        <a:p>
          <a:endParaRPr lang="zh-CN" altLang="en-US" dirty="0"/>
        </a:p>
      </dgm:t>
    </dgm:pt>
    <dgm:pt modelId="{C6553CBB-6414-4AAB-9209-5AD2F28FFDAA}" type="parTrans" cxnId="{FD2BB831-9F25-4E76-84AD-267879637937}">
      <dgm:prSet/>
      <dgm:spPr/>
      <dgm:t>
        <a:bodyPr/>
        <a:lstStyle/>
        <a:p>
          <a:endParaRPr lang="zh-CN" altLang="en-US"/>
        </a:p>
      </dgm:t>
    </dgm:pt>
    <dgm:pt modelId="{D25862F1-7287-4552-A9FA-2456375AF789}" type="sibTrans" cxnId="{FD2BB831-9F25-4E76-84AD-267879637937}">
      <dgm:prSet/>
      <dgm:spPr/>
      <dgm:t>
        <a:bodyPr/>
        <a:lstStyle/>
        <a:p>
          <a:endParaRPr lang="zh-CN" altLang="en-US"/>
        </a:p>
      </dgm:t>
    </dgm:pt>
    <dgm:pt modelId="{A6C5A1BC-0A5A-4FA9-B172-A7EC068B8A39}">
      <dgm:prSet phldrT="[文本]" custLinFactX="-16712" custLinFactNeighborX="-100000" custLinFactNeighborY="4665"/>
      <dgm:spPr/>
      <dgm:t>
        <a:bodyPr/>
        <a:lstStyle/>
        <a:p>
          <a:endParaRPr lang="zh-CN" altLang="en-US" dirty="0"/>
        </a:p>
      </dgm:t>
    </dgm:pt>
    <dgm:pt modelId="{4F86B894-5C3A-4F1F-96D9-43713304C6ED}" type="parTrans" cxnId="{50A19938-724E-4EB1-84FB-57F533D5037A}">
      <dgm:prSet/>
      <dgm:spPr/>
      <dgm:t>
        <a:bodyPr/>
        <a:lstStyle/>
        <a:p>
          <a:endParaRPr lang="zh-CN" altLang="en-US"/>
        </a:p>
      </dgm:t>
    </dgm:pt>
    <dgm:pt modelId="{D3F4BF3E-F941-40BD-B244-79EF06223DD4}" type="sibTrans" cxnId="{50A19938-724E-4EB1-84FB-57F533D5037A}">
      <dgm:prSet/>
      <dgm:spPr/>
      <dgm:t>
        <a:bodyPr/>
        <a:lstStyle/>
        <a:p>
          <a:endParaRPr lang="zh-CN" altLang="en-US"/>
        </a:p>
      </dgm:t>
    </dgm:pt>
    <dgm:pt modelId="{9CE65B12-C915-442F-A5CA-D53AF28C6769}">
      <dgm:prSet custT="1"/>
      <dgm:spPr>
        <a:scene3d>
          <a:camera prst="orthographicFront"/>
          <a:lightRig rig="threePt" dir="t"/>
        </a:scene3d>
        <a:sp3d>
          <a:bevelT w="114300" prst="artDeco"/>
        </a:sp3d>
      </dgm:spPr>
      <dgm:t>
        <a:bodyPr/>
        <a:lstStyle/>
        <a:p>
          <a:r>
            <a:rPr lang="zh-CN" altLang="en-US" sz="2000" b="1" dirty="0"/>
            <a:t>其他</a:t>
          </a:r>
          <a:endParaRPr lang="en-US" altLang="zh-CN" sz="2000" b="1" dirty="0"/>
        </a:p>
        <a:p>
          <a:endParaRPr lang="zh-CN" altLang="en-US" sz="2800" b="1" dirty="0"/>
        </a:p>
      </dgm:t>
    </dgm:pt>
    <dgm:pt modelId="{10EB9E14-2289-4A80-BBFB-065D4066425A}" type="parTrans" cxnId="{DF473B6D-5DCC-441E-89C7-7EBD53AB90F5}">
      <dgm:prSet/>
      <dgm:spPr/>
      <dgm:t>
        <a:bodyPr/>
        <a:lstStyle/>
        <a:p>
          <a:endParaRPr lang="zh-CN" altLang="en-US"/>
        </a:p>
      </dgm:t>
    </dgm:pt>
    <dgm:pt modelId="{9B081A19-CE8C-4D3C-BB18-49E08A33E826}" type="sibTrans" cxnId="{DF473B6D-5DCC-441E-89C7-7EBD53AB90F5}">
      <dgm:prSet/>
      <dgm:spPr/>
      <dgm:t>
        <a:bodyPr/>
        <a:lstStyle/>
        <a:p>
          <a:endParaRPr lang="zh-CN" altLang="en-US"/>
        </a:p>
      </dgm:t>
    </dgm:pt>
    <dgm:pt modelId="{DDC595D7-41F6-455E-B434-1FCD1C792335}">
      <dgm:prSet custT="1"/>
      <dgm:spPr>
        <a:scene3d>
          <a:camera prst="orthographicFront"/>
          <a:lightRig rig="threePt" dir="t"/>
        </a:scene3d>
        <a:sp3d>
          <a:bevelT w="114300" prst="artDeco"/>
        </a:sp3d>
      </dgm:spPr>
      <dgm:t>
        <a:bodyPr/>
        <a:lstStyle/>
        <a:p>
          <a:r>
            <a:rPr lang="zh-CN" altLang="en-US" sz="1800" b="1" dirty="0"/>
            <a:t>老师很</a:t>
          </a:r>
          <a:endParaRPr lang="en-US" altLang="zh-CN" sz="1800" b="1" dirty="0"/>
        </a:p>
        <a:p>
          <a:r>
            <a:rPr lang="zh-CN" altLang="en-US" sz="1800" b="1" dirty="0"/>
            <a:t>公平</a:t>
          </a:r>
          <a:r>
            <a:rPr lang="en-US" altLang="zh-CN" sz="1800" b="1" dirty="0"/>
            <a:t>4.8%</a:t>
          </a:r>
        </a:p>
        <a:p>
          <a:endParaRPr lang="en-US" altLang="zh-CN" sz="2000" b="1" dirty="0"/>
        </a:p>
        <a:p>
          <a:endParaRPr lang="en-US" altLang="zh-CN" sz="2800" b="1" dirty="0"/>
        </a:p>
      </dgm:t>
    </dgm:pt>
    <dgm:pt modelId="{47BA8E35-2A33-4A7F-B630-BE3F717F256A}" type="parTrans" cxnId="{28A12C43-3667-4E22-9334-062E1E0E2D8A}">
      <dgm:prSet/>
      <dgm:spPr/>
      <dgm:t>
        <a:bodyPr/>
        <a:lstStyle/>
        <a:p>
          <a:endParaRPr lang="zh-CN" altLang="en-US"/>
        </a:p>
      </dgm:t>
    </dgm:pt>
    <dgm:pt modelId="{4F926C51-BAD2-42BE-B084-37514D54C208}" type="sibTrans" cxnId="{28A12C43-3667-4E22-9334-062E1E0E2D8A}">
      <dgm:prSet/>
      <dgm:spPr/>
      <dgm:t>
        <a:bodyPr/>
        <a:lstStyle/>
        <a:p>
          <a:endParaRPr lang="zh-CN" altLang="en-US"/>
        </a:p>
      </dgm:t>
    </dgm:pt>
    <dgm:pt modelId="{130ABC61-2304-4A68-A265-EAC1D262082A}" type="pres">
      <dgm:prSet presAssocID="{36B6771A-ADF0-4136-90C8-647319ED202B}" presName="Name0" presStyleCnt="0">
        <dgm:presLayoutVars>
          <dgm:chMax val="7"/>
          <dgm:chPref val="7"/>
          <dgm:dir/>
          <dgm:animLvl val="lvl"/>
        </dgm:presLayoutVars>
      </dgm:prSet>
      <dgm:spPr/>
    </dgm:pt>
    <dgm:pt modelId="{7E74034D-C76C-4364-B340-2AA09056FE48}" type="pres">
      <dgm:prSet presAssocID="{51D5C57A-5A38-41DB-AB58-D338CA2CD21B}" presName="parentText_1" presStyleLbl="node1" presStyleIdx="0" presStyleCnt="7">
        <dgm:presLayoutVars>
          <dgm:chMax val="1"/>
          <dgm:chPref val="1"/>
          <dgm:bulletEnabled val="1"/>
        </dgm:presLayoutVars>
      </dgm:prSet>
      <dgm:spPr/>
    </dgm:pt>
    <dgm:pt modelId="{FDEC0FBD-AFC8-4644-8E5D-7BB3FAD6B244}" type="pres">
      <dgm:prSet presAssocID="{51D5C57A-5A38-41DB-AB58-D338CA2CD21B}" presName="childText_1" presStyleLbl="node1" presStyleIdx="0" presStyleCnt="7">
        <dgm:presLayoutVars>
          <dgm:chMax val="0"/>
          <dgm:chPref val="0"/>
          <dgm:bulletEnabled val="1"/>
        </dgm:presLayoutVars>
      </dgm:prSet>
      <dgm:spPr/>
    </dgm:pt>
    <dgm:pt modelId="{218FCC09-7512-42E6-AB93-494D98291537}" type="pres">
      <dgm:prSet presAssocID="{51D5C57A-5A38-41DB-AB58-D338CA2CD21B}" presName="accentShape_1" presStyleCnt="0"/>
      <dgm:spPr>
        <a:scene3d>
          <a:camera prst="orthographicFront"/>
          <a:lightRig rig="threePt" dir="t"/>
        </a:scene3d>
        <a:sp3d>
          <a:bevelT w="114300" prst="artDeco"/>
        </a:sp3d>
      </dgm:spPr>
    </dgm:pt>
    <dgm:pt modelId="{049D9D44-AA4F-45BE-B3DC-0B1F036972E6}" type="pres">
      <dgm:prSet presAssocID="{51D5C57A-5A38-41DB-AB58-D338CA2CD21B}" presName="imageRepeatNode" presStyleLbl="node1" presStyleIdx="0" presStyleCnt="7"/>
      <dgm:spPr/>
    </dgm:pt>
    <dgm:pt modelId="{F766CE37-B645-4703-8502-A21630711F98}" type="pres">
      <dgm:prSet presAssocID="{902BC970-8458-4BE2-9985-7590C9CF7E5C}" presName="parentText_2" presStyleLbl="node1" presStyleIdx="0" presStyleCnt="7">
        <dgm:presLayoutVars>
          <dgm:chMax val="1"/>
          <dgm:chPref val="1"/>
          <dgm:bulletEnabled val="1"/>
        </dgm:presLayoutVars>
      </dgm:prSet>
      <dgm:spPr/>
    </dgm:pt>
    <dgm:pt modelId="{97D873BD-3598-4642-88FB-60B9F95DB461}" type="pres">
      <dgm:prSet presAssocID="{902BC970-8458-4BE2-9985-7590C9CF7E5C}" presName="childText_2" presStyleLbl="node2" presStyleIdx="0" presStyleCnt="0">
        <dgm:presLayoutVars>
          <dgm:chMax val="0"/>
          <dgm:chPref val="0"/>
          <dgm:bulletEnabled val="1"/>
        </dgm:presLayoutVars>
      </dgm:prSet>
      <dgm:spPr/>
    </dgm:pt>
    <dgm:pt modelId="{8DC66E2F-A0DE-4280-8813-94292BC3B3B4}" type="pres">
      <dgm:prSet presAssocID="{902BC970-8458-4BE2-9985-7590C9CF7E5C}" presName="accentShape_2" presStyleCnt="0"/>
      <dgm:spPr>
        <a:scene3d>
          <a:camera prst="orthographicFront"/>
          <a:lightRig rig="threePt" dir="t"/>
        </a:scene3d>
        <a:sp3d>
          <a:bevelT w="114300" prst="artDeco"/>
        </a:sp3d>
      </dgm:spPr>
    </dgm:pt>
    <dgm:pt modelId="{A7674D44-B6AC-4C0B-87CD-519F0BF60AEC}" type="pres">
      <dgm:prSet presAssocID="{902BC970-8458-4BE2-9985-7590C9CF7E5C}" presName="imageRepeatNode" presStyleLbl="node1" presStyleIdx="1" presStyleCnt="7" custLinFactNeighborX="-8572" custLinFactNeighborY="1018"/>
      <dgm:spPr/>
    </dgm:pt>
    <dgm:pt modelId="{780CE78B-1EB7-4B76-9BD9-7ED86A121AF6}" type="pres">
      <dgm:prSet presAssocID="{6ED400FD-CD58-43F1-8AF9-5E1BAA3E4E32}" presName="parentText_3" presStyleLbl="node1" presStyleIdx="1" presStyleCnt="7">
        <dgm:presLayoutVars>
          <dgm:chMax val="1"/>
          <dgm:chPref val="1"/>
          <dgm:bulletEnabled val="1"/>
        </dgm:presLayoutVars>
      </dgm:prSet>
      <dgm:spPr/>
    </dgm:pt>
    <dgm:pt modelId="{95BEA58A-C543-4ABC-8444-38E387347DA5}" type="pres">
      <dgm:prSet presAssocID="{6ED400FD-CD58-43F1-8AF9-5E1BAA3E4E32}" presName="childText_3" presStyleLbl="node2" presStyleIdx="0" presStyleCnt="0" custScaleY="92401">
        <dgm:presLayoutVars>
          <dgm:chMax val="0"/>
          <dgm:chPref val="0"/>
          <dgm:bulletEnabled val="1"/>
        </dgm:presLayoutVars>
      </dgm:prSet>
      <dgm:spPr/>
    </dgm:pt>
    <dgm:pt modelId="{E34F2C61-54AC-4100-9507-666647394310}" type="pres">
      <dgm:prSet presAssocID="{6ED400FD-CD58-43F1-8AF9-5E1BAA3E4E32}" presName="accentShape_3" presStyleCnt="0"/>
      <dgm:spPr>
        <a:scene3d>
          <a:camera prst="orthographicFront"/>
          <a:lightRig rig="threePt" dir="t"/>
        </a:scene3d>
        <a:sp3d>
          <a:bevelT w="114300" prst="artDeco"/>
        </a:sp3d>
      </dgm:spPr>
    </dgm:pt>
    <dgm:pt modelId="{271812AF-0B5D-47AF-81B5-5E43849FE767}" type="pres">
      <dgm:prSet presAssocID="{6ED400FD-CD58-43F1-8AF9-5E1BAA3E4E32}" presName="imageRepeatNode" presStyleLbl="node1" presStyleIdx="2" presStyleCnt="7" custLinFactNeighborX="-15825" custLinFactNeighborY="24"/>
      <dgm:spPr/>
    </dgm:pt>
    <dgm:pt modelId="{88621E12-584B-4714-AD74-CB2BB4F060B2}" type="pres">
      <dgm:prSet presAssocID="{AC2277AA-E5CC-4130-A7F3-9C44769A64B1}" presName="parentText_4" presStyleLbl="node1" presStyleIdx="2" presStyleCnt="7">
        <dgm:presLayoutVars>
          <dgm:chMax val="1"/>
          <dgm:chPref val="1"/>
          <dgm:bulletEnabled val="1"/>
        </dgm:presLayoutVars>
      </dgm:prSet>
      <dgm:spPr/>
    </dgm:pt>
    <dgm:pt modelId="{8EBEAA18-53E5-4BAB-B278-4478BC6F352A}" type="pres">
      <dgm:prSet presAssocID="{AC2277AA-E5CC-4130-A7F3-9C44769A64B1}" presName="childText_4" presStyleLbl="node2" presStyleIdx="0" presStyleCnt="0">
        <dgm:presLayoutVars>
          <dgm:chMax val="0"/>
          <dgm:chPref val="0"/>
          <dgm:bulletEnabled val="1"/>
        </dgm:presLayoutVars>
      </dgm:prSet>
      <dgm:spPr/>
    </dgm:pt>
    <dgm:pt modelId="{1DB44A3D-57DC-4064-81FB-67162B6D1824}" type="pres">
      <dgm:prSet presAssocID="{AC2277AA-E5CC-4130-A7F3-9C44769A64B1}" presName="accentShape_4" presStyleCnt="0"/>
      <dgm:spPr>
        <a:scene3d>
          <a:camera prst="orthographicFront"/>
          <a:lightRig rig="threePt" dir="t"/>
        </a:scene3d>
        <a:sp3d>
          <a:bevelT w="114300" prst="artDeco"/>
        </a:sp3d>
      </dgm:spPr>
    </dgm:pt>
    <dgm:pt modelId="{E67A70D1-60DD-4881-84BA-7353A04D95C1}" type="pres">
      <dgm:prSet presAssocID="{AC2277AA-E5CC-4130-A7F3-9C44769A64B1}" presName="imageRepeatNode" presStyleLbl="node1" presStyleIdx="3" presStyleCnt="7" custLinFactNeighborX="-21101" custLinFactNeighborY="622"/>
      <dgm:spPr/>
    </dgm:pt>
    <dgm:pt modelId="{CE02DD53-20B1-40B7-8504-9D17D88735D6}" type="pres">
      <dgm:prSet presAssocID="{4C5D6902-763B-401E-93DE-46E6C3EEF996}" presName="parentText_5" presStyleLbl="node1" presStyleIdx="3" presStyleCnt="7">
        <dgm:presLayoutVars>
          <dgm:chMax val="1"/>
          <dgm:chPref val="1"/>
          <dgm:bulletEnabled val="1"/>
        </dgm:presLayoutVars>
      </dgm:prSet>
      <dgm:spPr/>
    </dgm:pt>
    <dgm:pt modelId="{E111A287-D9F3-4E13-81BE-F168936534B2}" type="pres">
      <dgm:prSet presAssocID="{4C5D6902-763B-401E-93DE-46E6C3EEF996}" presName="childText_5" presStyleLbl="node2" presStyleIdx="0" presStyleCnt="0" custScaleY="53873" custLinFactNeighborX="-41448" custLinFactNeighborY="31491">
        <dgm:presLayoutVars>
          <dgm:chMax val="0"/>
          <dgm:chPref val="0"/>
          <dgm:bulletEnabled val="1"/>
        </dgm:presLayoutVars>
      </dgm:prSet>
      <dgm:spPr/>
    </dgm:pt>
    <dgm:pt modelId="{2A8320EF-FAA8-43AB-93B0-3895986DE3FC}" type="pres">
      <dgm:prSet presAssocID="{4C5D6902-763B-401E-93DE-46E6C3EEF996}" presName="accentShape_5" presStyleCnt="0"/>
      <dgm:spPr>
        <a:scene3d>
          <a:camera prst="orthographicFront"/>
          <a:lightRig rig="threePt" dir="t"/>
        </a:scene3d>
        <a:sp3d>
          <a:bevelT w="114300" prst="artDeco"/>
        </a:sp3d>
      </dgm:spPr>
    </dgm:pt>
    <dgm:pt modelId="{FB3694DF-AB02-4EF4-BF68-14DDB0B1391E}" type="pres">
      <dgm:prSet presAssocID="{4C5D6902-763B-401E-93DE-46E6C3EEF996}" presName="imageRepeatNode" presStyleLbl="node1" presStyleIdx="4" presStyleCnt="7" custFlipVert="1" custScaleX="85696" custScaleY="56639" custLinFactNeighborX="-37586" custLinFactNeighborY="23444"/>
      <dgm:spPr/>
    </dgm:pt>
    <dgm:pt modelId="{F28A5775-94C0-40B1-8E80-70E19FFE0171}" type="pres">
      <dgm:prSet presAssocID="{DDC595D7-41F6-455E-B434-1FCD1C792335}" presName="parentText_6" presStyleLbl="node1" presStyleIdx="4" presStyleCnt="7">
        <dgm:presLayoutVars>
          <dgm:chMax val="1"/>
          <dgm:chPref val="1"/>
          <dgm:bulletEnabled val="1"/>
        </dgm:presLayoutVars>
      </dgm:prSet>
      <dgm:spPr/>
    </dgm:pt>
    <dgm:pt modelId="{29F91424-C22A-44A3-A06A-78A4D7213296}" type="pres">
      <dgm:prSet presAssocID="{DDC595D7-41F6-455E-B434-1FCD1C792335}" presName="childText_6" presStyleLbl="node1" presStyleIdx="4" presStyleCnt="7">
        <dgm:presLayoutVars>
          <dgm:chMax val="0"/>
          <dgm:chPref val="0"/>
          <dgm:bulletEnabled val="1"/>
        </dgm:presLayoutVars>
      </dgm:prSet>
      <dgm:spPr>
        <a:scene3d>
          <a:camera prst="orthographicFront"/>
          <a:lightRig rig="threePt" dir="t"/>
        </a:scene3d>
        <a:sp3d>
          <a:bevelT w="114300" prst="artDeco"/>
        </a:sp3d>
      </dgm:spPr>
    </dgm:pt>
    <dgm:pt modelId="{0145BA9B-F23A-449D-934E-BB01DEABA2F6}" type="pres">
      <dgm:prSet presAssocID="{DDC595D7-41F6-455E-B434-1FCD1C792335}" presName="accentShape_6" presStyleCnt="0"/>
      <dgm:spPr>
        <a:scene3d>
          <a:camera prst="orthographicFront"/>
          <a:lightRig rig="threePt" dir="t"/>
        </a:scene3d>
        <a:sp3d>
          <a:bevelT w="114300" prst="artDeco"/>
        </a:sp3d>
      </dgm:spPr>
    </dgm:pt>
    <dgm:pt modelId="{D2EFCA02-597C-4C97-9DB6-86B91C8D170D}" type="pres">
      <dgm:prSet presAssocID="{DDC595D7-41F6-455E-B434-1FCD1C792335}" presName="imageRepeatNode" presStyleLbl="node1" presStyleIdx="5" presStyleCnt="7" custAng="5400000" custScaleX="88529" custScaleY="41755" custLinFactNeighborX="-71874" custLinFactNeighborY="22599"/>
      <dgm:spPr/>
    </dgm:pt>
    <dgm:pt modelId="{E2F6E8E9-537B-423B-9035-9484E3980DB3}" type="pres">
      <dgm:prSet presAssocID="{9CE65B12-C915-442F-A5CA-D53AF28C6769}" presName="parentText_7" presStyleLbl="node1" presStyleIdx="5" presStyleCnt="7">
        <dgm:presLayoutVars>
          <dgm:chMax val="1"/>
          <dgm:chPref val="1"/>
          <dgm:bulletEnabled val="1"/>
        </dgm:presLayoutVars>
      </dgm:prSet>
      <dgm:spPr/>
    </dgm:pt>
    <dgm:pt modelId="{308639A3-E801-44FA-A03D-EE99B2219295}" type="pres">
      <dgm:prSet presAssocID="{9CE65B12-C915-442F-A5CA-D53AF28C6769}" presName="childText_7" presStyleLbl="node1" presStyleIdx="5" presStyleCnt="7">
        <dgm:presLayoutVars>
          <dgm:chMax val="0"/>
          <dgm:chPref val="0"/>
          <dgm:bulletEnabled val="1"/>
        </dgm:presLayoutVars>
      </dgm:prSet>
      <dgm:spPr>
        <a:scene3d>
          <a:camera prst="orthographicFront"/>
          <a:lightRig rig="threePt" dir="t"/>
        </a:scene3d>
        <a:sp3d>
          <a:bevelT w="114300" prst="artDeco"/>
        </a:sp3d>
      </dgm:spPr>
    </dgm:pt>
    <dgm:pt modelId="{5757415A-CAA5-4C8E-A24A-853D0AABF788}" type="pres">
      <dgm:prSet presAssocID="{9CE65B12-C915-442F-A5CA-D53AF28C6769}" presName="accentShape_7" presStyleCnt="0"/>
      <dgm:spPr>
        <a:scene3d>
          <a:camera prst="orthographicFront"/>
          <a:lightRig rig="threePt" dir="t"/>
        </a:scene3d>
        <a:sp3d>
          <a:bevelT w="114300" prst="artDeco"/>
        </a:sp3d>
      </dgm:spPr>
    </dgm:pt>
    <dgm:pt modelId="{615E2A62-51B7-41E9-817A-22D4A4673371}" type="pres">
      <dgm:prSet presAssocID="{9CE65B12-C915-442F-A5CA-D53AF28C6769}" presName="imageRepeatNode" presStyleLbl="node1" presStyleIdx="6" presStyleCnt="7" custAng="5400000" custScaleX="62607" custScaleY="50137" custLinFactX="-11007" custLinFactNeighborX="-100000" custLinFactNeighborY="27854"/>
      <dgm:spPr/>
    </dgm:pt>
  </dgm:ptLst>
  <dgm:cxnLst>
    <dgm:cxn modelId="{1E79DA08-237A-4DA9-B505-BE69BF3EBCBB}" srcId="{36B6771A-ADF0-4136-90C8-647319ED202B}" destId="{4C5D6902-763B-401E-93DE-46E6C3EEF996}" srcOrd="4" destOrd="0" parTransId="{5179681F-4BE2-420C-86CF-BB4633687C9B}" sibTransId="{D7FF45A5-7320-434B-B2DF-4B9DA59B8CFB}"/>
    <dgm:cxn modelId="{8864F40D-CAAE-494E-89A6-F15084F6E9D6}" type="presOf" srcId="{51D5C57A-5A38-41DB-AB58-D338CA2CD21B}" destId="{049D9D44-AA4F-45BE-B3DC-0B1F036972E6}" srcOrd="1" destOrd="0" presId="urn:microsoft.com/office/officeart/2009/3/layout/BlockDescendingList"/>
    <dgm:cxn modelId="{93EB300F-97DB-4316-B788-BCCD7ABA075E}" type="presOf" srcId="{4C5D6902-763B-401E-93DE-46E6C3EEF996}" destId="{FB3694DF-AB02-4EF4-BF68-14DDB0B1391E}" srcOrd="1" destOrd="0" presId="urn:microsoft.com/office/officeart/2009/3/layout/BlockDescendingList"/>
    <dgm:cxn modelId="{40C72714-C08B-4C50-B6E0-EA43550C23FC}" type="presOf" srcId="{AC2277AA-E5CC-4130-A7F3-9C44769A64B1}" destId="{E67A70D1-60DD-4881-84BA-7353A04D95C1}" srcOrd="1" destOrd="0" presId="urn:microsoft.com/office/officeart/2009/3/layout/BlockDescendingList"/>
    <dgm:cxn modelId="{A8B1B21A-9D1C-4734-B4A2-A5CAF3BAD91D}" type="presOf" srcId="{9CE65B12-C915-442F-A5CA-D53AF28C6769}" destId="{E2F6E8E9-537B-423B-9035-9484E3980DB3}" srcOrd="0" destOrd="0" presId="urn:microsoft.com/office/officeart/2009/3/layout/BlockDescendingList"/>
    <dgm:cxn modelId="{ACAC4A2A-A983-48CF-A5D5-839007EE5498}" type="presOf" srcId="{12A9CED1-36A4-4371-9959-D15BF9C4E0E0}" destId="{95BEA58A-C543-4ABC-8444-38E387347DA5}" srcOrd="0" destOrd="0" presId="urn:microsoft.com/office/officeart/2009/3/layout/BlockDescendingList"/>
    <dgm:cxn modelId="{9747272E-361A-4FEB-8CF0-3EA5E9420B4A}" type="presOf" srcId="{E73E367C-2EE0-44F1-B5B0-115CE47310F6}" destId="{8EBEAA18-53E5-4BAB-B278-4478BC6F352A}" srcOrd="0" destOrd="0" presId="urn:microsoft.com/office/officeart/2009/3/layout/BlockDescendingList"/>
    <dgm:cxn modelId="{FD2BB831-9F25-4E76-84AD-267879637937}" srcId="{36B6771A-ADF0-4136-90C8-647319ED202B}" destId="{7FAEF1A2-CF25-4106-A9CB-8EB0A70E9CA5}" srcOrd="8" destOrd="0" parTransId="{C6553CBB-6414-4AAB-9209-5AD2F28FFDAA}" sibTransId="{D25862F1-7287-4552-A9FA-2456375AF789}"/>
    <dgm:cxn modelId="{50A19938-724E-4EB1-84FB-57F533D5037A}" srcId="{36B6771A-ADF0-4136-90C8-647319ED202B}" destId="{A6C5A1BC-0A5A-4FA9-B172-A7EC068B8A39}" srcOrd="11" destOrd="0" parTransId="{4F86B894-5C3A-4F1F-96D9-43713304C6ED}" sibTransId="{D3F4BF3E-F941-40BD-B244-79EF06223DD4}"/>
    <dgm:cxn modelId="{19280961-6BB4-4BA8-AE26-7451C9E6F6F5}" type="presOf" srcId="{4C5D6902-763B-401E-93DE-46E6C3EEF996}" destId="{CE02DD53-20B1-40B7-8504-9D17D88735D6}" srcOrd="0" destOrd="0" presId="urn:microsoft.com/office/officeart/2009/3/layout/BlockDescendingList"/>
    <dgm:cxn modelId="{28A12C43-3667-4E22-9334-062E1E0E2D8A}" srcId="{36B6771A-ADF0-4136-90C8-647319ED202B}" destId="{DDC595D7-41F6-455E-B434-1FCD1C792335}" srcOrd="5" destOrd="0" parTransId="{47BA8E35-2A33-4A7F-B630-BE3F717F256A}" sibTransId="{4F926C51-BAD2-42BE-B084-37514D54C208}"/>
    <dgm:cxn modelId="{A929CE43-A677-4DB8-A671-0002C2E35E5A}" srcId="{36B6771A-ADF0-4136-90C8-647319ED202B}" destId="{5BF145F7-D722-4D17-AD4C-C748C20DB59F}" srcOrd="9" destOrd="0" parTransId="{6E16C37B-BF5E-4FC6-A403-BBA2A47BF35A}" sibTransId="{694A3712-DB07-40AD-8244-606FBF695439}"/>
    <dgm:cxn modelId="{AD08E766-AFB8-4A71-A428-B630DF07A47E}" type="presOf" srcId="{AC2277AA-E5CC-4130-A7F3-9C44769A64B1}" destId="{88621E12-584B-4714-AD74-CB2BB4F060B2}" srcOrd="0" destOrd="0" presId="urn:microsoft.com/office/officeart/2009/3/layout/BlockDescendingList"/>
    <dgm:cxn modelId="{0F59BF68-9337-481A-B242-B18FC850B60D}" type="presOf" srcId="{9CE65B12-C915-442F-A5CA-D53AF28C6769}" destId="{615E2A62-51B7-41E9-817A-22D4A4673371}" srcOrd="1" destOrd="0" presId="urn:microsoft.com/office/officeart/2009/3/layout/BlockDescendingList"/>
    <dgm:cxn modelId="{BC16A26A-C643-42E8-900C-2E3083B85451}" type="presOf" srcId="{902BC970-8458-4BE2-9985-7590C9CF7E5C}" destId="{A7674D44-B6AC-4C0B-87CD-519F0BF60AEC}" srcOrd="1" destOrd="0" presId="urn:microsoft.com/office/officeart/2009/3/layout/BlockDescendingList"/>
    <dgm:cxn modelId="{DF473B6D-5DCC-441E-89C7-7EBD53AB90F5}" srcId="{36B6771A-ADF0-4136-90C8-647319ED202B}" destId="{9CE65B12-C915-442F-A5CA-D53AF28C6769}" srcOrd="6" destOrd="0" parTransId="{10EB9E14-2289-4A80-BBFB-065D4066425A}" sibTransId="{9B081A19-CE8C-4D3C-BB18-49E08A33E826}"/>
    <dgm:cxn modelId="{9FC7524D-39FE-4E72-AFF2-32FF3F3BF9A1}" srcId="{6ED400FD-CD58-43F1-8AF9-5E1BAA3E4E32}" destId="{12A9CED1-36A4-4371-9959-D15BF9C4E0E0}" srcOrd="0" destOrd="0" parTransId="{02F0C35F-711F-40F9-B290-4F00FE63C178}" sibTransId="{590D4594-C0A0-4A3E-9E7C-EBEEDC0EAC73}"/>
    <dgm:cxn modelId="{90D9916E-8A1D-463E-A8BF-9664885066D7}" type="presOf" srcId="{36B6771A-ADF0-4136-90C8-647319ED202B}" destId="{130ABC61-2304-4A68-A265-EAC1D262082A}" srcOrd="0" destOrd="0" presId="urn:microsoft.com/office/officeart/2009/3/layout/BlockDescendingList"/>
    <dgm:cxn modelId="{78FEAD56-060E-4996-82AB-C5F3C9B90025}" srcId="{36B6771A-ADF0-4136-90C8-647319ED202B}" destId="{7F2BA1CF-1B76-4185-A3A7-E6B9E2FBC346}" srcOrd="7" destOrd="0" parTransId="{67D71257-F6F9-4A22-AA87-9BD5F0309F1C}" sibTransId="{ED11BADD-54EC-4B95-9E7A-95F5765246E2}"/>
    <dgm:cxn modelId="{AD685B5A-1F34-4477-9F15-3E2EE4128E3D}" type="presOf" srcId="{DDC595D7-41F6-455E-B434-1FCD1C792335}" destId="{F28A5775-94C0-40B1-8E80-70E19FFE0171}" srcOrd="0" destOrd="0" presId="urn:microsoft.com/office/officeart/2009/3/layout/BlockDescendingList"/>
    <dgm:cxn modelId="{54CA2C89-E623-40B4-B4BA-3313D2324D2C}" srcId="{36B6771A-ADF0-4136-90C8-647319ED202B}" destId="{5F954CFD-5019-4631-9FCC-10C924F3DB28}" srcOrd="10" destOrd="0" parTransId="{3359EE7B-18F4-47A4-A621-3CCE96E13297}" sibTransId="{A48CD2AA-00A8-41E9-A369-C7D95ED94FAD}"/>
    <dgm:cxn modelId="{56D86B8A-0DD5-481C-854F-EFFF6FCAC076}" type="presOf" srcId="{BF93868F-1CA8-48EA-B4A8-FE6BD361DA78}" destId="{E111A287-D9F3-4E13-81BE-F168936534B2}" srcOrd="0" destOrd="0" presId="urn:microsoft.com/office/officeart/2009/3/layout/BlockDescendingList"/>
    <dgm:cxn modelId="{FB01148C-5297-4B8C-A01F-3D36244B30F9}" srcId="{36B6771A-ADF0-4136-90C8-647319ED202B}" destId="{51D5C57A-5A38-41DB-AB58-D338CA2CD21B}" srcOrd="0" destOrd="0" parTransId="{9EA7BF3F-169A-4226-A4FE-ADB2CEA851A7}" sibTransId="{69185953-B98E-4F96-AC10-55C15B59081C}"/>
    <dgm:cxn modelId="{0686CE95-21B1-4A03-9E89-C146508CBC27}" srcId="{51D5C57A-5A38-41DB-AB58-D338CA2CD21B}" destId="{DC2359BC-85DA-488F-8064-EF7ACC0D1EB7}" srcOrd="0" destOrd="0" parTransId="{3234053C-387B-42A3-B946-076C326F50A6}" sibTransId="{E15C31C0-B8F9-47FF-A262-E1C624274E47}"/>
    <dgm:cxn modelId="{D55350AF-4F56-4A93-B4B6-628D50F1A44E}" type="presOf" srcId="{51D5C57A-5A38-41DB-AB58-D338CA2CD21B}" destId="{7E74034D-C76C-4364-B340-2AA09056FE48}" srcOrd="0" destOrd="0" presId="urn:microsoft.com/office/officeart/2009/3/layout/BlockDescendingList"/>
    <dgm:cxn modelId="{F06CB0B4-5DC7-491C-AEFA-F1E382A6BE60}" type="presOf" srcId="{DC2359BC-85DA-488F-8064-EF7ACC0D1EB7}" destId="{FDEC0FBD-AFC8-4644-8E5D-7BB3FAD6B244}" srcOrd="0" destOrd="0" presId="urn:microsoft.com/office/officeart/2009/3/layout/BlockDescendingList"/>
    <dgm:cxn modelId="{CF3EB5C1-C7FC-400A-AA16-48715C3B4602}" srcId="{36B6771A-ADF0-4136-90C8-647319ED202B}" destId="{902BC970-8458-4BE2-9985-7590C9CF7E5C}" srcOrd="1" destOrd="0" parTransId="{15E11380-D572-4832-8638-81BCB35FD22C}" sibTransId="{C12AA4F1-D755-4E58-ACBB-66D7059BE2F9}"/>
    <dgm:cxn modelId="{3D15A0C2-6EB1-4F79-A98D-B5871875E529}" type="presOf" srcId="{DDC595D7-41F6-455E-B434-1FCD1C792335}" destId="{D2EFCA02-597C-4C97-9DB6-86B91C8D170D}" srcOrd="1" destOrd="0" presId="urn:microsoft.com/office/officeart/2009/3/layout/BlockDescendingList"/>
    <dgm:cxn modelId="{E5AEA2C3-775D-467B-8485-2CB651A7B7B0}" srcId="{36B6771A-ADF0-4136-90C8-647319ED202B}" destId="{6ED400FD-CD58-43F1-8AF9-5E1BAA3E4E32}" srcOrd="2" destOrd="0" parTransId="{8DAB876F-4B70-4DA8-83B2-8465D988143A}" sibTransId="{7670D182-1306-479C-9972-9F7311D1F9E2}"/>
    <dgm:cxn modelId="{1FEE70C7-F24B-46DF-AAEE-4315C9D86C53}" srcId="{902BC970-8458-4BE2-9985-7590C9CF7E5C}" destId="{61DA900B-69D5-4FC6-8AF3-8651B8700015}" srcOrd="0" destOrd="0" parTransId="{DEE24198-99BB-476E-8B20-A5A1AFC1B5A0}" sibTransId="{54144BA8-3A0B-4D33-8B34-23310D973F84}"/>
    <dgm:cxn modelId="{F8707DCF-A9E2-4E55-90F6-5F5EA234F387}" srcId="{AC2277AA-E5CC-4130-A7F3-9C44769A64B1}" destId="{E73E367C-2EE0-44F1-B5B0-115CE47310F6}" srcOrd="0" destOrd="0" parTransId="{54B14E99-DB09-471E-9B15-8E5EBDB1B283}" sibTransId="{E12B8A07-A12C-46F1-AA6C-29D2FA69BBDF}"/>
    <dgm:cxn modelId="{600C42D6-FE48-4357-9FFF-4CEFC043E87D}" type="presOf" srcId="{902BC970-8458-4BE2-9985-7590C9CF7E5C}" destId="{F766CE37-B645-4703-8502-A21630711F98}" srcOrd="0" destOrd="0" presId="urn:microsoft.com/office/officeart/2009/3/layout/BlockDescendingList"/>
    <dgm:cxn modelId="{8C9941DC-BD61-4618-BFD4-C86A2FCED73A}" type="presOf" srcId="{61DA900B-69D5-4FC6-8AF3-8651B8700015}" destId="{97D873BD-3598-4642-88FB-60B9F95DB461}" srcOrd="0" destOrd="0" presId="urn:microsoft.com/office/officeart/2009/3/layout/BlockDescendingList"/>
    <dgm:cxn modelId="{18EBDBEE-4807-47C6-ADDD-A461D0A73E21}" srcId="{36B6771A-ADF0-4136-90C8-647319ED202B}" destId="{AC2277AA-E5CC-4130-A7F3-9C44769A64B1}" srcOrd="3" destOrd="0" parTransId="{813ABBDF-8BD2-4DE2-A417-079D7F27BCA8}" sibTransId="{CD636C72-9A4F-4204-A40D-DD3A230003DD}"/>
    <dgm:cxn modelId="{00E310F8-8C1F-4A45-9B1B-E710CA3ADF77}" srcId="{4C5D6902-763B-401E-93DE-46E6C3EEF996}" destId="{BF93868F-1CA8-48EA-B4A8-FE6BD361DA78}" srcOrd="0" destOrd="0" parTransId="{AD4C45C2-FF84-436F-AC66-FB78F5DFCF4D}" sibTransId="{D09056D4-DDD2-4449-9001-58539AA76789}"/>
    <dgm:cxn modelId="{C290A7FA-47EF-4B79-BF6F-8CE1077906F1}" type="presOf" srcId="{6ED400FD-CD58-43F1-8AF9-5E1BAA3E4E32}" destId="{780CE78B-1EB7-4B76-9BD9-7ED86A121AF6}" srcOrd="0" destOrd="0" presId="urn:microsoft.com/office/officeart/2009/3/layout/BlockDescendingList"/>
    <dgm:cxn modelId="{586EA3FC-077C-4143-A1F0-03FA0C50670D}" type="presOf" srcId="{6ED400FD-CD58-43F1-8AF9-5E1BAA3E4E32}" destId="{271812AF-0B5D-47AF-81B5-5E43849FE767}" srcOrd="1" destOrd="0" presId="urn:microsoft.com/office/officeart/2009/3/layout/BlockDescendingList"/>
    <dgm:cxn modelId="{8D772743-5131-4AFF-991A-F64D08B8DF3D}" type="presParOf" srcId="{130ABC61-2304-4A68-A265-EAC1D262082A}" destId="{7E74034D-C76C-4364-B340-2AA09056FE48}" srcOrd="0" destOrd="0" presId="urn:microsoft.com/office/officeart/2009/3/layout/BlockDescendingList"/>
    <dgm:cxn modelId="{6741BB91-E91F-4FF9-B24D-DBCFD24CCB14}" type="presParOf" srcId="{130ABC61-2304-4A68-A265-EAC1D262082A}" destId="{FDEC0FBD-AFC8-4644-8E5D-7BB3FAD6B244}" srcOrd="1" destOrd="0" presId="urn:microsoft.com/office/officeart/2009/3/layout/BlockDescendingList"/>
    <dgm:cxn modelId="{BFDE6FF7-A2F1-4703-9D6C-4B1F0DCE4AC0}" type="presParOf" srcId="{130ABC61-2304-4A68-A265-EAC1D262082A}" destId="{218FCC09-7512-42E6-AB93-494D98291537}" srcOrd="2" destOrd="0" presId="urn:microsoft.com/office/officeart/2009/3/layout/BlockDescendingList"/>
    <dgm:cxn modelId="{77AF440A-F6FC-446A-B2D6-28635F24ED9D}" type="presParOf" srcId="{218FCC09-7512-42E6-AB93-494D98291537}" destId="{049D9D44-AA4F-45BE-B3DC-0B1F036972E6}" srcOrd="0" destOrd="0" presId="urn:microsoft.com/office/officeart/2009/3/layout/BlockDescendingList"/>
    <dgm:cxn modelId="{FA4A5CDE-A27F-49CB-8BD9-6319CFF4FDB3}" type="presParOf" srcId="{130ABC61-2304-4A68-A265-EAC1D262082A}" destId="{F766CE37-B645-4703-8502-A21630711F98}" srcOrd="3" destOrd="0" presId="urn:microsoft.com/office/officeart/2009/3/layout/BlockDescendingList"/>
    <dgm:cxn modelId="{FFC88295-E55B-441D-BF44-8A0190AFCF0A}" type="presParOf" srcId="{130ABC61-2304-4A68-A265-EAC1D262082A}" destId="{97D873BD-3598-4642-88FB-60B9F95DB461}" srcOrd="4" destOrd="0" presId="urn:microsoft.com/office/officeart/2009/3/layout/BlockDescendingList"/>
    <dgm:cxn modelId="{0E2204F0-8908-4D13-B204-C1D86FDDD014}" type="presParOf" srcId="{130ABC61-2304-4A68-A265-EAC1D262082A}" destId="{8DC66E2F-A0DE-4280-8813-94292BC3B3B4}" srcOrd="5" destOrd="0" presId="urn:microsoft.com/office/officeart/2009/3/layout/BlockDescendingList"/>
    <dgm:cxn modelId="{A687ABFC-EBB1-4BA0-AB5A-9AE756B453D9}" type="presParOf" srcId="{8DC66E2F-A0DE-4280-8813-94292BC3B3B4}" destId="{A7674D44-B6AC-4C0B-87CD-519F0BF60AEC}" srcOrd="0" destOrd="0" presId="urn:microsoft.com/office/officeart/2009/3/layout/BlockDescendingList"/>
    <dgm:cxn modelId="{56BC0941-0C7F-4F2B-B1D2-613E622707DC}" type="presParOf" srcId="{130ABC61-2304-4A68-A265-EAC1D262082A}" destId="{780CE78B-1EB7-4B76-9BD9-7ED86A121AF6}" srcOrd="6" destOrd="0" presId="urn:microsoft.com/office/officeart/2009/3/layout/BlockDescendingList"/>
    <dgm:cxn modelId="{D76BDEA0-6425-4B29-BB58-F22D5BCA5AF6}" type="presParOf" srcId="{130ABC61-2304-4A68-A265-EAC1D262082A}" destId="{95BEA58A-C543-4ABC-8444-38E387347DA5}" srcOrd="7" destOrd="0" presId="urn:microsoft.com/office/officeart/2009/3/layout/BlockDescendingList"/>
    <dgm:cxn modelId="{E783EEB6-1C0B-4C08-9353-76F78952E51A}" type="presParOf" srcId="{130ABC61-2304-4A68-A265-EAC1D262082A}" destId="{E34F2C61-54AC-4100-9507-666647394310}" srcOrd="8" destOrd="0" presId="urn:microsoft.com/office/officeart/2009/3/layout/BlockDescendingList"/>
    <dgm:cxn modelId="{2EF69189-CD0A-427A-98F0-04393FF79081}" type="presParOf" srcId="{E34F2C61-54AC-4100-9507-666647394310}" destId="{271812AF-0B5D-47AF-81B5-5E43849FE767}" srcOrd="0" destOrd="0" presId="urn:microsoft.com/office/officeart/2009/3/layout/BlockDescendingList"/>
    <dgm:cxn modelId="{0EF96AB3-FD52-46BF-8D5B-315CCCBFA6B1}" type="presParOf" srcId="{130ABC61-2304-4A68-A265-EAC1D262082A}" destId="{88621E12-584B-4714-AD74-CB2BB4F060B2}" srcOrd="9" destOrd="0" presId="urn:microsoft.com/office/officeart/2009/3/layout/BlockDescendingList"/>
    <dgm:cxn modelId="{655DB2B4-5213-45A9-B59D-CE9BA711880A}" type="presParOf" srcId="{130ABC61-2304-4A68-A265-EAC1D262082A}" destId="{8EBEAA18-53E5-4BAB-B278-4478BC6F352A}" srcOrd="10" destOrd="0" presId="urn:microsoft.com/office/officeart/2009/3/layout/BlockDescendingList"/>
    <dgm:cxn modelId="{6A376C9A-0BDC-40F3-8D6B-A9E4C8406199}" type="presParOf" srcId="{130ABC61-2304-4A68-A265-EAC1D262082A}" destId="{1DB44A3D-57DC-4064-81FB-67162B6D1824}" srcOrd="11" destOrd="0" presId="urn:microsoft.com/office/officeart/2009/3/layout/BlockDescendingList"/>
    <dgm:cxn modelId="{7B8F8A05-60E1-4181-84E0-843B89AA158F}" type="presParOf" srcId="{1DB44A3D-57DC-4064-81FB-67162B6D1824}" destId="{E67A70D1-60DD-4881-84BA-7353A04D95C1}" srcOrd="0" destOrd="0" presId="urn:microsoft.com/office/officeart/2009/3/layout/BlockDescendingList"/>
    <dgm:cxn modelId="{88419B8B-1218-4A85-B134-AAE32EAEB7C9}" type="presParOf" srcId="{130ABC61-2304-4A68-A265-EAC1D262082A}" destId="{CE02DD53-20B1-40B7-8504-9D17D88735D6}" srcOrd="12" destOrd="0" presId="urn:microsoft.com/office/officeart/2009/3/layout/BlockDescendingList"/>
    <dgm:cxn modelId="{971673FF-8172-4B4B-81F6-F484D0AC0AB2}" type="presParOf" srcId="{130ABC61-2304-4A68-A265-EAC1D262082A}" destId="{E111A287-D9F3-4E13-81BE-F168936534B2}" srcOrd="13" destOrd="0" presId="urn:microsoft.com/office/officeart/2009/3/layout/BlockDescendingList"/>
    <dgm:cxn modelId="{BF54ACFD-C3AA-456E-B4D1-E040BF0F4A5B}" type="presParOf" srcId="{130ABC61-2304-4A68-A265-EAC1D262082A}" destId="{2A8320EF-FAA8-43AB-93B0-3895986DE3FC}" srcOrd="14" destOrd="0" presId="urn:microsoft.com/office/officeart/2009/3/layout/BlockDescendingList"/>
    <dgm:cxn modelId="{1AE80947-B730-48EF-90A1-79C5861A7344}" type="presParOf" srcId="{2A8320EF-FAA8-43AB-93B0-3895986DE3FC}" destId="{FB3694DF-AB02-4EF4-BF68-14DDB0B1391E}" srcOrd="0" destOrd="0" presId="urn:microsoft.com/office/officeart/2009/3/layout/BlockDescendingList"/>
    <dgm:cxn modelId="{A00FE240-EBE9-4C26-8524-287A28E92FA1}" type="presParOf" srcId="{130ABC61-2304-4A68-A265-EAC1D262082A}" destId="{F28A5775-94C0-40B1-8E80-70E19FFE0171}" srcOrd="15" destOrd="0" presId="urn:microsoft.com/office/officeart/2009/3/layout/BlockDescendingList"/>
    <dgm:cxn modelId="{3FE8A2D6-F308-4B54-BAD8-F6E949D1727C}" type="presParOf" srcId="{130ABC61-2304-4A68-A265-EAC1D262082A}" destId="{29F91424-C22A-44A3-A06A-78A4D7213296}" srcOrd="16" destOrd="0" presId="urn:microsoft.com/office/officeart/2009/3/layout/BlockDescendingList"/>
    <dgm:cxn modelId="{A4E4BF30-F607-45D0-A697-6F6D3F151DA2}" type="presParOf" srcId="{130ABC61-2304-4A68-A265-EAC1D262082A}" destId="{0145BA9B-F23A-449D-934E-BB01DEABA2F6}" srcOrd="17" destOrd="0" presId="urn:microsoft.com/office/officeart/2009/3/layout/BlockDescendingList"/>
    <dgm:cxn modelId="{8773F55F-DC50-4089-ACEC-4F3947E8B636}" type="presParOf" srcId="{0145BA9B-F23A-449D-934E-BB01DEABA2F6}" destId="{D2EFCA02-597C-4C97-9DB6-86B91C8D170D}" srcOrd="0" destOrd="0" presId="urn:microsoft.com/office/officeart/2009/3/layout/BlockDescendingList"/>
    <dgm:cxn modelId="{72B8D893-C2D5-41D7-8AEB-AE4C1B88D30C}" type="presParOf" srcId="{130ABC61-2304-4A68-A265-EAC1D262082A}" destId="{E2F6E8E9-537B-423B-9035-9484E3980DB3}" srcOrd="18" destOrd="0" presId="urn:microsoft.com/office/officeart/2009/3/layout/BlockDescendingList"/>
    <dgm:cxn modelId="{A9C802CD-593C-407A-9D9F-A051D80A7622}" type="presParOf" srcId="{130ABC61-2304-4A68-A265-EAC1D262082A}" destId="{308639A3-E801-44FA-A03D-EE99B2219295}" srcOrd="19" destOrd="0" presId="urn:microsoft.com/office/officeart/2009/3/layout/BlockDescendingList"/>
    <dgm:cxn modelId="{A5D43793-DD65-4A7A-BEE7-1BEE504A922D}" type="presParOf" srcId="{130ABC61-2304-4A68-A265-EAC1D262082A}" destId="{5757415A-CAA5-4C8E-A24A-853D0AABF788}" srcOrd="20" destOrd="0" presId="urn:microsoft.com/office/officeart/2009/3/layout/BlockDescendingList"/>
    <dgm:cxn modelId="{43333663-BE4B-4D04-AA91-096CFB42B933}" type="presParOf" srcId="{5757415A-CAA5-4C8E-A24A-853D0AABF788}" destId="{615E2A62-51B7-41E9-817A-22D4A4673371}"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812AF-0B5D-47AF-81B5-5E43849FE767}">
      <dsp:nvSpPr>
        <dsp:cNvPr id="0" name=""/>
        <dsp:cNvSpPr/>
      </dsp:nvSpPr>
      <dsp:spPr>
        <a:xfrm>
          <a:off x="3260564" y="674146"/>
          <a:ext cx="1429616" cy="3367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0" rIns="137160" bIns="30480" numCol="1" spcCol="1270" anchor="ctr" anchorCtr="0">
          <a:noAutofit/>
        </a:bodyPr>
        <a:lstStyle/>
        <a:p>
          <a:pPr marL="0" lvl="0" indent="0" algn="r" defTabSz="1066800">
            <a:lnSpc>
              <a:spcPct val="90000"/>
            </a:lnSpc>
            <a:spcBef>
              <a:spcPct val="0"/>
            </a:spcBef>
            <a:spcAft>
              <a:spcPct val="35000"/>
            </a:spcAft>
            <a:buNone/>
          </a:pPr>
          <a:endParaRPr lang="zh-CN" altLang="en-US" sz="2400" kern="1200" dirty="0"/>
        </a:p>
      </dsp:txBody>
      <dsp:txXfrm rot="16200000">
        <a:off x="2931770" y="2003672"/>
        <a:ext cx="3030751" cy="371700"/>
      </dsp:txXfrm>
    </dsp:sp>
    <dsp:sp modelId="{A7674D44-B6AC-4C0B-87CD-519F0BF60AEC}">
      <dsp:nvSpPr>
        <dsp:cNvPr id="0" name=""/>
        <dsp:cNvSpPr/>
      </dsp:nvSpPr>
      <dsp:spPr>
        <a:xfrm>
          <a:off x="1803956" y="337477"/>
          <a:ext cx="1429616" cy="3704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0" rIns="137160" bIns="30480" numCol="1" spcCol="1270" anchor="ctr" anchorCtr="0">
          <a:noAutofit/>
        </a:bodyPr>
        <a:lstStyle/>
        <a:p>
          <a:pPr marL="0" lvl="0" indent="0" algn="r" defTabSz="1066800">
            <a:lnSpc>
              <a:spcPct val="90000"/>
            </a:lnSpc>
            <a:spcBef>
              <a:spcPct val="0"/>
            </a:spcBef>
            <a:spcAft>
              <a:spcPct val="35000"/>
            </a:spcAft>
            <a:buNone/>
          </a:pPr>
          <a:endParaRPr lang="zh-CN" altLang="en-US" sz="2400" kern="1200" dirty="0"/>
        </a:p>
      </dsp:txBody>
      <dsp:txXfrm rot="16200000">
        <a:off x="1323323" y="1818504"/>
        <a:ext cx="3333753" cy="371700"/>
      </dsp:txXfrm>
    </dsp:sp>
    <dsp:sp modelId="{E67A70D1-60DD-4881-84BA-7353A04D95C1}">
      <dsp:nvSpPr>
        <dsp:cNvPr id="0" name=""/>
        <dsp:cNvSpPr/>
      </dsp:nvSpPr>
      <dsp:spPr>
        <a:xfrm>
          <a:off x="4745436" y="1010816"/>
          <a:ext cx="1429616" cy="30308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0" rIns="137160" bIns="30480" numCol="1" spcCol="1270" anchor="ctr" anchorCtr="0">
          <a:noAutofit/>
        </a:bodyPr>
        <a:lstStyle/>
        <a:p>
          <a:pPr marL="0" lvl="0" indent="0" algn="r" defTabSz="1066800">
            <a:lnSpc>
              <a:spcPct val="90000"/>
            </a:lnSpc>
            <a:spcBef>
              <a:spcPct val="0"/>
            </a:spcBef>
            <a:spcAft>
              <a:spcPct val="35000"/>
            </a:spcAft>
            <a:buNone/>
          </a:pPr>
          <a:endParaRPr lang="zh-CN" altLang="en-US" sz="2400" kern="1200" dirty="0"/>
        </a:p>
      </dsp:txBody>
      <dsp:txXfrm rot="16200000">
        <a:off x="4567805" y="2188840"/>
        <a:ext cx="2727748" cy="371700"/>
      </dsp:txXfrm>
    </dsp:sp>
    <dsp:sp modelId="{049D9D44-AA4F-45BE-B3DC-0B1F036972E6}">
      <dsp:nvSpPr>
        <dsp:cNvPr id="0" name=""/>
        <dsp:cNvSpPr/>
      </dsp:nvSpPr>
      <dsp:spPr>
        <a:xfrm>
          <a:off x="366205" y="0"/>
          <a:ext cx="1429616" cy="40416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0" rIns="137160" bIns="30480" numCol="1" spcCol="1270" anchor="ctr" anchorCtr="0">
          <a:noAutofit/>
        </a:bodyPr>
        <a:lstStyle/>
        <a:p>
          <a:pPr marL="0" lvl="0" indent="0" algn="r" defTabSz="1066800">
            <a:lnSpc>
              <a:spcPct val="90000"/>
            </a:lnSpc>
            <a:spcBef>
              <a:spcPct val="0"/>
            </a:spcBef>
            <a:spcAft>
              <a:spcPct val="35000"/>
            </a:spcAft>
            <a:buNone/>
          </a:pPr>
          <a:endParaRPr lang="zh-CN" altLang="en-US" sz="2400" kern="1200" dirty="0"/>
        </a:p>
      </dsp:txBody>
      <dsp:txXfrm rot="16200000">
        <a:off x="-266292" y="1632891"/>
        <a:ext cx="3637483" cy="371700"/>
      </dsp:txXfrm>
    </dsp:sp>
    <dsp:sp modelId="{FB3694DF-AB02-4EF4-BF68-14DDB0B1391E}">
      <dsp:nvSpPr>
        <dsp:cNvPr id="0" name=""/>
        <dsp:cNvSpPr/>
      </dsp:nvSpPr>
      <dsp:spPr>
        <a:xfrm flipV="1">
          <a:off x="6171181" y="2515701"/>
          <a:ext cx="1225123" cy="15259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marL="0" lvl="0" indent="0" algn="r" defTabSz="889000">
            <a:lnSpc>
              <a:spcPct val="90000"/>
            </a:lnSpc>
            <a:spcBef>
              <a:spcPct val="0"/>
            </a:spcBef>
            <a:spcAft>
              <a:spcPct val="35000"/>
            </a:spcAft>
            <a:buNone/>
          </a:pPr>
          <a:endParaRPr lang="zh-CN" altLang="en-US" sz="2000" kern="1200" dirty="0"/>
        </a:p>
      </dsp:txBody>
      <dsp:txXfrm rot="16200000">
        <a:off x="6501068" y="3043111"/>
        <a:ext cx="1373352" cy="318532"/>
      </dsp:txXfrm>
    </dsp:sp>
    <dsp:sp modelId="{D2EFCA02-597C-4C97-9DB6-86B91C8D170D}">
      <dsp:nvSpPr>
        <dsp:cNvPr id="0" name=""/>
        <dsp:cNvSpPr/>
      </dsp:nvSpPr>
      <dsp:spPr>
        <a:xfrm rot="5400000">
          <a:off x="7236814" y="2902677"/>
          <a:ext cx="1265624" cy="984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0" rIns="68580" bIns="22860" numCol="1" spcCol="1270" anchor="ctr" anchorCtr="0">
          <a:noAutofit/>
        </a:bodyPr>
        <a:lstStyle/>
        <a:p>
          <a:pPr marL="0" lvl="0" indent="0" algn="r" defTabSz="800100">
            <a:lnSpc>
              <a:spcPct val="90000"/>
            </a:lnSpc>
            <a:spcBef>
              <a:spcPct val="0"/>
            </a:spcBef>
            <a:spcAft>
              <a:spcPct val="35000"/>
            </a:spcAft>
            <a:buNone/>
          </a:pPr>
          <a:r>
            <a:rPr lang="zh-CN" altLang="en-US" sz="1800" b="1" kern="1200" dirty="0"/>
            <a:t>老师很</a:t>
          </a:r>
          <a:endParaRPr lang="en-US" altLang="zh-CN" sz="1800" b="1" kern="1200" dirty="0"/>
        </a:p>
        <a:p>
          <a:pPr marL="0" lvl="0" indent="0" algn="r" defTabSz="800100">
            <a:lnSpc>
              <a:spcPct val="90000"/>
            </a:lnSpc>
            <a:spcBef>
              <a:spcPct val="0"/>
            </a:spcBef>
            <a:spcAft>
              <a:spcPct val="35000"/>
            </a:spcAft>
            <a:buNone/>
          </a:pPr>
          <a:r>
            <a:rPr lang="zh-CN" altLang="en-US" sz="1800" b="1" kern="1200" dirty="0"/>
            <a:t>公平</a:t>
          </a:r>
          <a:r>
            <a:rPr lang="en-US" altLang="zh-CN" sz="1800" b="1" kern="1200" dirty="0"/>
            <a:t>4.8%</a:t>
          </a:r>
        </a:p>
        <a:p>
          <a:pPr marL="0" lvl="0" indent="0" algn="r" defTabSz="800100">
            <a:lnSpc>
              <a:spcPct val="90000"/>
            </a:lnSpc>
            <a:spcBef>
              <a:spcPct val="0"/>
            </a:spcBef>
            <a:spcAft>
              <a:spcPct val="35000"/>
            </a:spcAft>
            <a:buNone/>
          </a:pPr>
          <a:endParaRPr lang="en-US" altLang="zh-CN" sz="2000" b="1" kern="1200" dirty="0"/>
        </a:p>
        <a:p>
          <a:pPr marL="0" lvl="0" indent="0" algn="r" defTabSz="800100">
            <a:lnSpc>
              <a:spcPct val="90000"/>
            </a:lnSpc>
            <a:spcBef>
              <a:spcPct val="0"/>
            </a:spcBef>
            <a:spcAft>
              <a:spcPct val="35000"/>
            </a:spcAft>
            <a:buNone/>
          </a:pPr>
          <a:endParaRPr lang="en-US" altLang="zh-CN" sz="2800" b="1" kern="1200" dirty="0"/>
        </a:p>
      </dsp:txBody>
      <dsp:txXfrm rot="-5400000">
        <a:off x="7475877" y="3647987"/>
        <a:ext cx="885934" cy="329062"/>
      </dsp:txXfrm>
    </dsp:sp>
    <dsp:sp modelId="{615E2A62-51B7-41E9-817A-22D4A4673371}">
      <dsp:nvSpPr>
        <dsp:cNvPr id="0" name=""/>
        <dsp:cNvSpPr/>
      </dsp:nvSpPr>
      <dsp:spPr>
        <a:xfrm rot="5400000">
          <a:off x="8426332" y="3087526"/>
          <a:ext cx="895039" cy="10131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25400" numCol="1" spcCol="1270" anchor="ctr" anchorCtr="0">
          <a:noAutofit/>
        </a:bodyPr>
        <a:lstStyle/>
        <a:p>
          <a:pPr marL="0" lvl="0" indent="0" algn="r" defTabSz="889000">
            <a:lnSpc>
              <a:spcPct val="90000"/>
            </a:lnSpc>
            <a:spcBef>
              <a:spcPct val="0"/>
            </a:spcBef>
            <a:spcAft>
              <a:spcPct val="35000"/>
            </a:spcAft>
            <a:buNone/>
          </a:pPr>
          <a:r>
            <a:rPr lang="zh-CN" altLang="en-US" sz="2000" b="1" kern="1200" dirty="0"/>
            <a:t>其他</a:t>
          </a:r>
          <a:endParaRPr lang="en-US" altLang="zh-CN" sz="2000" b="1" kern="1200" dirty="0"/>
        </a:p>
        <a:p>
          <a:pPr marL="0" lvl="0" indent="0" algn="r" defTabSz="889000">
            <a:lnSpc>
              <a:spcPct val="90000"/>
            </a:lnSpc>
            <a:spcBef>
              <a:spcPct val="0"/>
            </a:spcBef>
            <a:spcAft>
              <a:spcPct val="35000"/>
            </a:spcAft>
            <a:buNone/>
          </a:pPr>
          <a:endParaRPr lang="zh-CN" altLang="en-US" sz="2800" b="1" kern="1200" dirty="0"/>
        </a:p>
      </dsp:txBody>
      <dsp:txXfrm rot="-5400000">
        <a:off x="8468579" y="3773125"/>
        <a:ext cx="911862" cy="232710"/>
      </dsp:txXfrm>
    </dsp:sp>
    <dsp:sp modelId="{FDEC0FBD-AFC8-4644-8E5D-7BB3FAD6B244}">
      <dsp:nvSpPr>
        <dsp:cNvPr id="0" name=""/>
        <dsp:cNvSpPr/>
      </dsp:nvSpPr>
      <dsp:spPr>
        <a:xfrm>
          <a:off x="366205" y="0"/>
          <a:ext cx="1000731" cy="4041648"/>
        </a:xfrm>
        <a:prstGeom prst="rect">
          <a:avLst/>
        </a:prstGeom>
        <a:noFill/>
        <a:ln w="12700" cap="flat" cmpd="sng" algn="ctr">
          <a:noFill/>
          <a:prstDash val="solid"/>
          <a:miter lim="800000"/>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b="1" kern="1200" dirty="0"/>
            <a:t>老师上课很亲切有激情</a:t>
          </a:r>
          <a:r>
            <a:rPr lang="en-US" altLang="zh-CN" sz="2800" b="1" kern="1200" dirty="0"/>
            <a:t>20.9%</a:t>
          </a:r>
          <a:endParaRPr lang="zh-CN" altLang="en-US" sz="2800" b="1" kern="1200" dirty="0"/>
        </a:p>
      </dsp:txBody>
      <dsp:txXfrm>
        <a:off x="366205" y="0"/>
        <a:ext cx="1000731" cy="4041648"/>
      </dsp:txXfrm>
    </dsp:sp>
    <dsp:sp modelId="{97D873BD-3598-4642-88FB-60B9F95DB461}">
      <dsp:nvSpPr>
        <dsp:cNvPr id="0" name=""/>
        <dsp:cNvSpPr/>
      </dsp:nvSpPr>
      <dsp:spPr>
        <a:xfrm>
          <a:off x="1926503" y="336669"/>
          <a:ext cx="1000731" cy="3704170"/>
        </a:xfrm>
        <a:prstGeom prst="rect">
          <a:avLst/>
        </a:prstGeom>
        <a:noFill/>
        <a:ln w="12700" cap="flat" cmpd="sng" algn="ctr">
          <a:noFill/>
          <a:prstDash val="solid"/>
          <a:miter lim="800000"/>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b="1" kern="1200" dirty="0"/>
            <a:t>老师经常鼓励我</a:t>
          </a:r>
          <a:r>
            <a:rPr lang="en-US" altLang="zh-CN" sz="2800" b="1" kern="1200" dirty="0"/>
            <a:t>18.1%</a:t>
          </a:r>
          <a:endParaRPr lang="zh-CN" altLang="en-US" sz="2800" b="1" kern="1200" dirty="0"/>
        </a:p>
      </dsp:txBody>
      <dsp:txXfrm>
        <a:off x="1926503" y="336669"/>
        <a:ext cx="1000731" cy="3704170"/>
      </dsp:txXfrm>
    </dsp:sp>
    <dsp:sp modelId="{95BEA58A-C543-4ABC-8444-38E387347DA5}">
      <dsp:nvSpPr>
        <dsp:cNvPr id="0" name=""/>
        <dsp:cNvSpPr/>
      </dsp:nvSpPr>
      <dsp:spPr>
        <a:xfrm>
          <a:off x="3486801" y="801286"/>
          <a:ext cx="1000731" cy="3111604"/>
        </a:xfrm>
        <a:prstGeom prst="rect">
          <a:avLst/>
        </a:prstGeom>
        <a:noFill/>
        <a:ln w="12700" cap="flat" cmpd="sng" algn="ctr">
          <a:noFill/>
          <a:prstDash val="solid"/>
          <a:miter lim="800000"/>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b="1" kern="1200" dirty="0"/>
            <a:t>老师很耐心地教我</a:t>
          </a:r>
          <a:r>
            <a:rPr lang="en-US" altLang="zh-CN" sz="2800" b="1" kern="1200" dirty="0"/>
            <a:t>15.2%</a:t>
          </a:r>
          <a:endParaRPr lang="zh-CN" altLang="en-US" sz="2800" b="1" kern="1200" dirty="0"/>
        </a:p>
      </dsp:txBody>
      <dsp:txXfrm>
        <a:off x="3486801" y="801286"/>
        <a:ext cx="1000731" cy="3111604"/>
      </dsp:txXfrm>
    </dsp:sp>
    <dsp:sp modelId="{8EBEAA18-53E5-4BAB-B278-4478BC6F352A}">
      <dsp:nvSpPr>
        <dsp:cNvPr id="0" name=""/>
        <dsp:cNvSpPr/>
      </dsp:nvSpPr>
      <dsp:spPr>
        <a:xfrm>
          <a:off x="5047099" y="1010007"/>
          <a:ext cx="1000731" cy="3030831"/>
        </a:xfrm>
        <a:prstGeom prst="rect">
          <a:avLst/>
        </a:prstGeom>
        <a:noFill/>
        <a:ln w="12700" cap="flat" cmpd="sng" algn="ctr">
          <a:noFill/>
          <a:prstDash val="solid"/>
          <a:miter lim="800000"/>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b="1" kern="1200" dirty="0"/>
            <a:t>老师上课很有趣</a:t>
          </a:r>
          <a:r>
            <a:rPr lang="en-US" altLang="zh-CN" sz="2800" b="1" kern="1200" dirty="0"/>
            <a:t>14.9%</a:t>
          </a:r>
          <a:endParaRPr lang="zh-CN" altLang="en-US" sz="2800" b="1" kern="1200" dirty="0"/>
        </a:p>
      </dsp:txBody>
      <dsp:txXfrm>
        <a:off x="5047099" y="1010007"/>
        <a:ext cx="1000731" cy="3030831"/>
      </dsp:txXfrm>
    </dsp:sp>
    <dsp:sp modelId="{E111A287-D9F3-4E13-81BE-F168936534B2}">
      <dsp:nvSpPr>
        <dsp:cNvPr id="0" name=""/>
        <dsp:cNvSpPr/>
      </dsp:nvSpPr>
      <dsp:spPr>
        <a:xfrm>
          <a:off x="6191487" y="2590221"/>
          <a:ext cx="1000731" cy="1451426"/>
        </a:xfrm>
        <a:prstGeom prst="rect">
          <a:avLst/>
        </a:prstGeom>
        <a:noFill/>
        <a:ln w="12700" cap="flat" cmpd="sng" algn="ctr">
          <a:noFill/>
          <a:prstDash val="solid"/>
          <a:miter lim="800000"/>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1" kern="1200" dirty="0"/>
            <a:t>老师上课很有方法</a:t>
          </a:r>
          <a:r>
            <a:rPr lang="en-US" altLang="zh-CN" sz="1800" b="1" kern="1200" dirty="0"/>
            <a:t>7.1%</a:t>
          </a:r>
          <a:endParaRPr lang="zh-CN" altLang="en-US" sz="1800" b="1" kern="1200" dirty="0"/>
        </a:p>
      </dsp:txBody>
      <dsp:txXfrm>
        <a:off x="6191487" y="2590221"/>
        <a:ext cx="1000731" cy="1451426"/>
      </dsp:txXfrm>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AD5A785B-D11D-476E-8FE3-B9A32AAEF3ED}" type="datetimeFigureOut">
              <a:rPr lang="en-US" altLang="zh-CN" smtClean="0"/>
              <a:t>6/13/2017</a:t>
            </a:fld>
            <a:endParaRPr lang="zh-CN"/>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3A5BAD6D-9C3B-46AE-9ED7-53C2ADD3C885}" type="slidenum">
              <a:rPr lang="zh-CN" smtClean="0"/>
              <a:t>‹#›</a:t>
            </a:fld>
            <a:endParaRPr lang="zh-CN"/>
          </a:p>
        </p:txBody>
      </p:sp>
    </p:spTree>
    <p:extLst>
      <p:ext uri="{BB962C8B-B14F-4D97-AF65-F5344CB8AC3E}">
        <p14:creationId xmlns:p14="http://schemas.microsoft.com/office/powerpoint/2010/main" val="4011419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AC46EEAB-DFFE-48A0-95F8-1347266830D1}" type="datetimeFigureOut">
              <a:t>2017/6/13</a:t>
            </a:fld>
            <a:endParaRPr 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E86C1AB1-D682-4F2C-8579-D9DF0DCC073A}" type="slidenum">
              <a:t>‹#›</a:t>
            </a:fld>
            <a:endParaRPr lang="zh-CN"/>
          </a:p>
        </p:txBody>
      </p:sp>
    </p:spTree>
    <p:extLst>
      <p:ext uri="{BB962C8B-B14F-4D97-AF65-F5344CB8AC3E}">
        <p14:creationId xmlns:p14="http://schemas.microsoft.com/office/powerpoint/2010/main" val="2410758743"/>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bwMode="ltGray">
          <a:xfrm>
            <a:off x="2513012" y="1371600"/>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2" name="标题 1"/>
          <p:cNvSpPr>
            <a:spLocks noGrp="1"/>
          </p:cNvSpPr>
          <p:nvPr>
            <p:ph type="ctrTitle"/>
          </p:nvPr>
        </p:nvSpPr>
        <p:spPr>
          <a:xfrm>
            <a:off x="2804160" y="1557867"/>
            <a:ext cx="6583680" cy="2560320"/>
          </a:xfrm>
        </p:spPr>
        <p:txBody>
          <a:bodyPr anchor="b">
            <a:normAutofit/>
          </a:bodyPr>
          <a:lstStyle>
            <a:lvl1pPr algn="ctr" latinLnBrk="0">
              <a:lnSpc>
                <a:spcPct val="80000"/>
              </a:lnSpc>
              <a:defRPr lang="zh-CN" sz="6600"/>
            </a:lvl1pPr>
          </a:lstStyle>
          <a:p>
            <a:r>
              <a:rPr lang="zh-CN" altLang="en-US"/>
              <a:t>单击此处编辑母版标题样式</a:t>
            </a:r>
            <a:endParaRPr lang="zh-CN"/>
          </a:p>
        </p:txBody>
      </p:sp>
      <p:sp>
        <p:nvSpPr>
          <p:cNvPr id="3" name="副标题 2"/>
          <p:cNvSpPr>
            <a:spLocks noGrp="1"/>
          </p:cNvSpPr>
          <p:nvPr>
            <p:ph type="subTitle" idx="1"/>
          </p:nvPr>
        </p:nvSpPr>
        <p:spPr>
          <a:xfrm>
            <a:off x="2804160" y="4185919"/>
            <a:ext cx="6583680" cy="1097278"/>
          </a:xfrm>
        </p:spPr>
        <p:txBody>
          <a:bodyPr>
            <a:normAutofit/>
          </a:bodyPr>
          <a:lstStyle>
            <a:lvl1pPr marL="0" indent="0" algn="ctr" latinLnBrk="0">
              <a:spcBef>
                <a:spcPts val="1200"/>
              </a:spcBef>
              <a:buNone/>
              <a:defRPr lang="zh-CN" sz="2000"/>
            </a:lvl1pPr>
            <a:lvl2pPr marL="457200" indent="0" algn="ctr" latinLnBrk="0">
              <a:buNone/>
              <a:defRPr lang="zh-CN" sz="2000"/>
            </a:lvl2pPr>
            <a:lvl3pPr marL="914400" indent="0" algn="ctr" latinLnBrk="0">
              <a:buNone/>
              <a:defRPr lang="zh-CN" sz="1800"/>
            </a:lvl3pPr>
            <a:lvl4pPr marL="1371600" indent="0" algn="ctr" latinLnBrk="0">
              <a:buNone/>
              <a:defRPr lang="zh-CN" sz="1600"/>
            </a:lvl4pPr>
            <a:lvl5pPr marL="1828800" indent="0" algn="ctr" latinLnBrk="0">
              <a:buNone/>
              <a:defRPr lang="zh-CN" sz="1600"/>
            </a:lvl5pPr>
            <a:lvl6pPr marL="2286000" indent="0" algn="ctr" latinLnBrk="0">
              <a:buNone/>
              <a:defRPr lang="zh-CN" sz="1600"/>
            </a:lvl6pPr>
            <a:lvl7pPr marL="2743200" indent="0" algn="ctr" latinLnBrk="0">
              <a:buNone/>
              <a:defRPr lang="zh-CN" sz="1600"/>
            </a:lvl7pPr>
            <a:lvl8pPr marL="3200400" indent="0" algn="ctr" latinLnBrk="0">
              <a:buNone/>
              <a:defRPr lang="zh-CN" sz="1600"/>
            </a:lvl8pPr>
            <a:lvl9pPr marL="3657600" indent="0" algn="ctr" latinLnBrk="0">
              <a:buNone/>
              <a:defRPr lang="zh-CN" sz="1600"/>
            </a:lvl9pPr>
          </a:lstStyle>
          <a:p>
            <a:r>
              <a:rPr lang="zh-CN" altLang="en-US"/>
              <a:t>单击以编辑母版副标题样式</a:t>
            </a:r>
            <a:endParaRPr lang="zh-CN"/>
          </a:p>
        </p:txBody>
      </p:sp>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BD3024-A370-4736-A073-CFE51D74BDB4}" type="datetimeFigureOut">
              <a:t>2017/6/13</a:t>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5E3DCFCC-8C7B-4574-91B2-C3342261C6C2}" type="slidenum">
              <a:t>‹#›</a:t>
            </a:fld>
            <a:endParaRPr lang="zh-CN"/>
          </a:p>
        </p:txBody>
      </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8111067" y="1143000"/>
            <a:ext cx="3471334" cy="2285999"/>
          </a:xfrm>
        </p:spPr>
        <p:txBody>
          <a:bodyPr anchor="b"/>
          <a:lstStyle>
            <a:lvl1pPr latinLnBrk="0">
              <a:defRPr lang="zh-CN" sz="3200"/>
            </a:lvl1pPr>
          </a:lstStyle>
          <a:p>
            <a:r>
              <a:rPr lang="zh-CN" altLang="en-US"/>
              <a:t>单击此处编辑母版标题样式</a:t>
            </a:r>
            <a:endParaRPr lang="zh-CN"/>
          </a:p>
        </p:txBody>
      </p:sp>
      <p:sp>
        <p:nvSpPr>
          <p:cNvPr id="3" name="内容占位符 2"/>
          <p:cNvSpPr>
            <a:spLocks noGrp="1"/>
          </p:cNvSpPr>
          <p:nvPr>
            <p:ph idx="1"/>
          </p:nvPr>
        </p:nvSpPr>
        <p:spPr>
          <a:xfrm>
            <a:off x="609599" y="982132"/>
            <a:ext cx="6995160" cy="5074920"/>
          </a:xfrm>
        </p:spPr>
        <p:txBody>
          <a:bodyPr>
            <a:normAutofit/>
          </a:bodyPr>
          <a:lstStyle>
            <a:lvl1pPr latinLnBrk="0">
              <a:defRPr lang="zh-CN" sz="2400"/>
            </a:lvl1pPr>
            <a:lvl2pPr latinLnBrk="0">
              <a:defRPr lang="zh-CN" sz="2000"/>
            </a:lvl2pPr>
            <a:lvl3pPr latinLnBrk="0">
              <a:defRPr lang="zh-CN" sz="1800"/>
            </a:lvl3pPr>
            <a:lvl4pPr latinLnBrk="0">
              <a:defRPr lang="zh-CN" sz="1600"/>
            </a:lvl4pPr>
            <a:lvl5pPr latinLnBrk="0">
              <a:defRPr lang="zh-CN" sz="1600"/>
            </a:lvl5pPr>
            <a:lvl6pPr latinLnBrk="0">
              <a:defRPr lang="zh-CN" sz="2000"/>
            </a:lvl6pPr>
            <a:lvl7pPr latinLnBrk="0">
              <a:defRPr lang="zh-CN" sz="2000"/>
            </a:lvl7pPr>
            <a:lvl8pPr latinLnBrk="0">
              <a:defRPr lang="zh-CN" sz="2000"/>
            </a:lvl8pPr>
            <a:lvl9pPr latinLnBrk="0">
              <a:defRPr lang="zh-CN"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p>
        </p:txBody>
      </p:sp>
      <p:sp>
        <p:nvSpPr>
          <p:cNvPr id="4" name="文本占位符 3"/>
          <p:cNvSpPr>
            <a:spLocks noGrp="1"/>
          </p:cNvSpPr>
          <p:nvPr>
            <p:ph type="body" sz="half" idx="2"/>
          </p:nvPr>
        </p:nvSpPr>
        <p:spPr>
          <a:xfrm>
            <a:off x="8111067" y="3513665"/>
            <a:ext cx="3471333" cy="2103120"/>
          </a:xfrm>
        </p:spPr>
        <p:txBody>
          <a:bodyPr/>
          <a:lstStyle>
            <a:lvl1pPr marL="0" indent="0" latinLnBrk="0">
              <a:spcBef>
                <a:spcPts val="1200"/>
              </a:spcBef>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1BD3024-A370-4736-A073-CFE51D74BDB4}" type="datetimeFigureOut">
              <a:t>2017/6/13</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5E3DCFCC-8C7B-4574-91B2-C3342261C6C2}" type="slidenum">
              <a:t>‹#›</a:t>
            </a:fld>
            <a:endParaRPr lang="zh-CN"/>
          </a:p>
        </p:txBody>
      </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题注">
    <p:spTree>
      <p:nvGrpSpPr>
        <p:cNvPr id="1" name=""/>
        <p:cNvGrpSpPr/>
        <p:nvPr/>
      </p:nvGrpSpPr>
      <p:grpSpPr>
        <a:xfrm>
          <a:off x="0" y="0"/>
          <a:ext cx="0" cy="0"/>
          <a:chOff x="0" y="0"/>
          <a:chExt cx="0" cy="0"/>
        </a:xfrm>
      </p:grpSpPr>
      <p:sp>
        <p:nvSpPr>
          <p:cNvPr id="2" name="标题 1"/>
          <p:cNvSpPr>
            <a:spLocks noGrp="1"/>
          </p:cNvSpPr>
          <p:nvPr>
            <p:ph type="title"/>
          </p:nvPr>
        </p:nvSpPr>
        <p:spPr>
          <a:xfrm>
            <a:off x="8111067" y="1143000"/>
            <a:ext cx="3471334" cy="2285999"/>
          </a:xfrm>
        </p:spPr>
        <p:txBody>
          <a:bodyPr anchor="b"/>
          <a:lstStyle>
            <a:lvl1pPr latinLnBrk="0">
              <a:defRPr lang="zh-CN" sz="3200"/>
            </a:lvl1pPr>
          </a:lstStyle>
          <a:p>
            <a:r>
              <a:rPr lang="zh-CN" altLang="en-US"/>
              <a:t>单击此处编辑母版标题样式</a:t>
            </a:r>
            <a:endParaRPr lang="zh-CN"/>
          </a:p>
        </p:txBody>
      </p:sp>
      <p:sp>
        <p:nvSpPr>
          <p:cNvPr id="4" name="文本占位符 3"/>
          <p:cNvSpPr>
            <a:spLocks noGrp="1"/>
          </p:cNvSpPr>
          <p:nvPr>
            <p:ph type="body" sz="half" idx="2"/>
          </p:nvPr>
        </p:nvSpPr>
        <p:spPr>
          <a:xfrm>
            <a:off x="8111067" y="3513665"/>
            <a:ext cx="3471333" cy="2103120"/>
          </a:xfrm>
        </p:spPr>
        <p:txBody>
          <a:bodyPr/>
          <a:lstStyle>
            <a:lvl1pPr marL="0" indent="0" latinLnBrk="0">
              <a:spcBef>
                <a:spcPts val="1200"/>
              </a:spcBef>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a:t>编辑母版文本样式</a:t>
            </a:r>
          </a:p>
        </p:txBody>
      </p:sp>
      <p:sp>
        <p:nvSpPr>
          <p:cNvPr id="8" name="矩形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3" name="图片占位符 2"/>
          <p:cNvSpPr>
            <a:spLocks noGrp="1"/>
          </p:cNvSpPr>
          <p:nvPr>
            <p:ph type="pic" idx="1"/>
          </p:nvPr>
        </p:nvSpPr>
        <p:spPr>
          <a:xfrm>
            <a:off x="772051" y="1143000"/>
            <a:ext cx="6686024" cy="4754880"/>
          </a:xfrm>
          <a:solidFill>
            <a:schemeClr val="bg2">
              <a:lumMod val="40000"/>
              <a:lumOff val="60000"/>
            </a:schemeClr>
          </a:solidFill>
        </p:spPr>
        <p:txBody>
          <a:bodyPr tIns="274320">
            <a:normAutofit/>
          </a:bodyPr>
          <a:lstStyle>
            <a:lvl1pPr marL="0" indent="0" algn="ctr" latinLnBrk="0">
              <a:buNone/>
              <a:defRPr lang="zh-CN" sz="24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a:t>单击图标添加图片</a:t>
            </a:r>
            <a:endParaRPr lang="zh-CN"/>
          </a:p>
        </p:txBody>
      </p:sp>
      <p:sp>
        <p:nvSpPr>
          <p:cNvPr id="9" name="日期占位符 8"/>
          <p:cNvSpPr>
            <a:spLocks noGrp="1"/>
          </p:cNvSpPr>
          <p:nvPr>
            <p:ph type="dt" sz="half" idx="10"/>
          </p:nvPr>
        </p:nvSpPr>
        <p:spPr/>
        <p:txBody>
          <a:bodyPr/>
          <a:lstStyle/>
          <a:p>
            <a:fld id="{B1BD3024-A370-4736-A073-CFE51D74BDB4}" type="datetimeFigureOut">
              <a:pPr/>
              <a:t>2017/6/13</a:t>
            </a:fld>
            <a:endParaRPr lang="zh-CN"/>
          </a:p>
        </p:txBody>
      </p:sp>
      <p:sp>
        <p:nvSpPr>
          <p:cNvPr id="10" name="页脚占位符 9"/>
          <p:cNvSpPr>
            <a:spLocks noGrp="1"/>
          </p:cNvSpPr>
          <p:nvPr>
            <p:ph type="ftr" sz="quarter" idx="11"/>
          </p:nvPr>
        </p:nvSpPr>
        <p:spPr/>
        <p:txBody>
          <a:bodyPr/>
          <a:lstStyle/>
          <a:p>
            <a:endParaRPr lang="zh-CN"/>
          </a:p>
        </p:txBody>
      </p:sp>
      <p:sp>
        <p:nvSpPr>
          <p:cNvPr id="11" name="幻灯片编号占位符 10"/>
          <p:cNvSpPr>
            <a:spLocks noGrp="1"/>
          </p:cNvSpPr>
          <p:nvPr>
            <p:ph type="sldNum" sz="quarter" idx="12"/>
          </p:nvPr>
        </p:nvSpPr>
        <p:spPr/>
        <p:txBody>
          <a:bodyPr/>
          <a:lstStyle/>
          <a:p>
            <a:fld id="{5E3DCFCC-8C7B-4574-91B2-C3342261C6C2}" type="slidenum">
              <a:pPr/>
              <a:t>‹#›</a:t>
            </a:fld>
            <a:endParaRPr lang="zh-CN"/>
          </a:p>
        </p:txBody>
      </p:sp>
    </p:spTree>
    <p:extLst>
      <p:ext uri="{BB962C8B-B14F-4D97-AF65-F5344CB8AC3E}">
        <p14:creationId xmlns:p14="http://schemas.microsoft.com/office/powerpoint/2010/main" val="31869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8" name="矩形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9" name="矩形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2" name="标题 1"/>
          <p:cNvSpPr>
            <a:spLocks noGrp="1"/>
          </p:cNvSpPr>
          <p:nvPr>
            <p:ph type="title"/>
          </p:nvPr>
        </p:nvSpPr>
        <p:spPr/>
        <p:txBody>
          <a:bodyPr/>
          <a:lstStyle/>
          <a:p>
            <a:r>
              <a:rPr lang="zh-CN" altLang="en-US"/>
              <a:t>单击此处编辑母版标题样式</a:t>
            </a:r>
            <a:endParaRPr lang="zh-CN"/>
          </a:p>
        </p:txBody>
      </p:sp>
      <p:sp>
        <p:nvSpPr>
          <p:cNvPr id="3" name="竖排文字占位符 2"/>
          <p:cNvSpPr>
            <a:spLocks noGrp="1"/>
          </p:cNvSpPr>
          <p:nvPr>
            <p:ph type="body" orient="vert" idx="1"/>
          </p:nvPr>
        </p:nvSpPr>
        <p:spPr/>
        <p:txBody>
          <a:bodyPr vert="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p>
        </p:txBody>
      </p:sp>
      <p:sp>
        <p:nvSpPr>
          <p:cNvPr id="4" name="日期占位符 3"/>
          <p:cNvSpPr>
            <a:spLocks noGrp="1"/>
          </p:cNvSpPr>
          <p:nvPr>
            <p:ph type="dt" sz="half" idx="10"/>
          </p:nvPr>
        </p:nvSpPr>
        <p:spPr/>
        <p:txBody>
          <a:bodyPr/>
          <a:lstStyle/>
          <a:p>
            <a:fld id="{B1BD3024-A370-4736-A073-CFE51D74BDB4}" type="datetimeFigureOut">
              <a:t>2017/6/13</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5E3DCFCC-8C7B-4574-91B2-C3342261C6C2}" type="slidenum">
              <a:t>‹#›</a:t>
            </a:fld>
            <a:endParaRPr lang="zh-CN"/>
          </a:p>
        </p:txBody>
      </p:sp>
    </p:spTree>
    <p:extLst>
      <p:ext uri="{BB962C8B-B14F-4D97-AF65-F5344CB8AC3E}">
        <p14:creationId xmlns:p14="http://schemas.microsoft.com/office/powerpoint/2010/main" val="24480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96400" y="846666"/>
            <a:ext cx="1828800" cy="5554133"/>
          </a:xfrm>
        </p:spPr>
        <p:txBody>
          <a:bodyPr vert="vert"/>
          <a:lstStyle/>
          <a:p>
            <a:r>
              <a:rPr lang="zh-CN" altLang="en-US"/>
              <a:t>单击此处编辑母版标题样式</a:t>
            </a:r>
            <a:endParaRPr lang="zh-CN"/>
          </a:p>
        </p:txBody>
      </p:sp>
      <p:sp>
        <p:nvSpPr>
          <p:cNvPr id="3" name="竖排文字占位符 2"/>
          <p:cNvSpPr>
            <a:spLocks noGrp="1"/>
          </p:cNvSpPr>
          <p:nvPr>
            <p:ph type="body" orient="vert" idx="1"/>
          </p:nvPr>
        </p:nvSpPr>
        <p:spPr>
          <a:xfrm>
            <a:off x="1066798" y="846666"/>
            <a:ext cx="7863840" cy="5554133"/>
          </a:xfrm>
        </p:spPr>
        <p:txBody>
          <a:bodyPr vert="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p>
        </p:txBody>
      </p:sp>
      <p:sp>
        <p:nvSpPr>
          <p:cNvPr id="4" name="日期占位符 3"/>
          <p:cNvSpPr>
            <a:spLocks noGrp="1"/>
          </p:cNvSpPr>
          <p:nvPr>
            <p:ph type="dt" sz="half" idx="10"/>
          </p:nvPr>
        </p:nvSpPr>
        <p:spPr/>
        <p:txBody>
          <a:bodyPr/>
          <a:lstStyle/>
          <a:p>
            <a:fld id="{B1BD3024-A370-4736-A073-CFE51D74BDB4}" type="datetimeFigureOut">
              <a:t>2017/6/13</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5E3DCFCC-8C7B-4574-91B2-C3342261C6C2}" type="slidenum">
              <a:t>‹#›</a:t>
            </a:fld>
            <a:endParaRPr lang="zh-CN"/>
          </a:p>
        </p:txBody>
      </p:sp>
    </p:spTree>
    <p:extLst>
      <p:ext uri="{BB962C8B-B14F-4D97-AF65-F5344CB8AC3E}">
        <p14:creationId xmlns:p14="http://schemas.microsoft.com/office/powerpoint/2010/main" val="15330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8" name="矩形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9" name="矩形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2" name="标题 1"/>
          <p:cNvSpPr>
            <a:spLocks noGrp="1"/>
          </p:cNvSpPr>
          <p:nvPr>
            <p:ph type="title"/>
          </p:nvPr>
        </p:nvSpPr>
        <p:spPr/>
        <p:txBody>
          <a:bodyPr/>
          <a:lstStyle/>
          <a:p>
            <a:r>
              <a:rPr lang="zh-CN" altLang="en-US"/>
              <a:t>单击此处编辑母版标题样式</a:t>
            </a:r>
            <a:endParaRPr lang="zh-CN"/>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p>
        </p:txBody>
      </p:sp>
      <p:sp>
        <p:nvSpPr>
          <p:cNvPr id="4" name="日期占位符 3"/>
          <p:cNvSpPr>
            <a:spLocks noGrp="1"/>
          </p:cNvSpPr>
          <p:nvPr>
            <p:ph type="dt" sz="half" idx="10"/>
          </p:nvPr>
        </p:nvSpPr>
        <p:spPr/>
        <p:txBody>
          <a:bodyPr/>
          <a:lstStyle/>
          <a:p>
            <a:fld id="{B1BD3024-A370-4736-A073-CFE51D74BDB4}" type="datetimeFigureOut">
              <a:t>2017/6/13</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5E3DCFCC-8C7B-4574-91B2-C3342261C6C2}" type="slidenum">
              <a:t>‹#›</a:t>
            </a:fld>
            <a:endParaRPr lang="zh-CN"/>
          </a:p>
        </p:txBody>
      </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2" name="标题 1"/>
          <p:cNvSpPr>
            <a:spLocks noGrp="1"/>
          </p:cNvSpPr>
          <p:nvPr>
            <p:ph type="title"/>
          </p:nvPr>
        </p:nvSpPr>
        <p:spPr>
          <a:xfrm>
            <a:off x="5654040" y="1016001"/>
            <a:ext cx="5760720" cy="1828800"/>
          </a:xfrm>
        </p:spPr>
        <p:txBody>
          <a:bodyPr anchor="b">
            <a:normAutofit/>
          </a:bodyPr>
          <a:lstStyle>
            <a:lvl1pPr algn="ctr" latinLnBrk="0">
              <a:lnSpc>
                <a:spcPct val="80000"/>
              </a:lnSpc>
              <a:defRPr lang="zh-CN" sz="5400"/>
            </a:lvl1pPr>
          </a:lstStyle>
          <a:p>
            <a:r>
              <a:rPr lang="zh-CN" altLang="en-US"/>
              <a:t>单击此处编辑母版标题样式</a:t>
            </a:r>
            <a:endParaRPr lang="zh-CN"/>
          </a:p>
        </p:txBody>
      </p:sp>
      <p:sp>
        <p:nvSpPr>
          <p:cNvPr id="3" name="文本占位符 2"/>
          <p:cNvSpPr>
            <a:spLocks noGrp="1"/>
          </p:cNvSpPr>
          <p:nvPr>
            <p:ph type="body" idx="1"/>
          </p:nvPr>
        </p:nvSpPr>
        <p:spPr>
          <a:xfrm>
            <a:off x="5654040" y="2980267"/>
            <a:ext cx="5760720" cy="914400"/>
          </a:xfrm>
        </p:spPr>
        <p:txBody>
          <a:bodyPr>
            <a:normAutofit/>
          </a:bodyPr>
          <a:lstStyle>
            <a:lvl1pPr marL="0" indent="0" algn="ctr" latinLnBrk="0">
              <a:spcBef>
                <a:spcPts val="1200"/>
              </a:spcBef>
              <a:buNone/>
              <a:defRPr lang="zh-CN" sz="2000">
                <a:solidFill>
                  <a:schemeClr val="tx1"/>
                </a:solidFill>
              </a:defRPr>
            </a:lvl1pPr>
            <a:lvl2pPr marL="457200" indent="0" latinLnBrk="0">
              <a:buNone/>
              <a:defRPr lang="zh-CN" sz="2000">
                <a:solidFill>
                  <a:schemeClr val="tx1">
                    <a:tint val="75000"/>
                  </a:schemeClr>
                </a:solidFill>
              </a:defRPr>
            </a:lvl2pPr>
            <a:lvl3pPr marL="914400" indent="0" latinLnBrk="0">
              <a:buNone/>
              <a:defRPr lang="zh-CN" sz="1800">
                <a:solidFill>
                  <a:schemeClr val="tx1">
                    <a:tint val="75000"/>
                  </a:schemeClr>
                </a:solidFill>
              </a:defRPr>
            </a:lvl3pPr>
            <a:lvl4pPr marL="1371600" indent="0" latinLnBrk="0">
              <a:buNone/>
              <a:defRPr lang="zh-CN" sz="1600">
                <a:solidFill>
                  <a:schemeClr val="tx1">
                    <a:tint val="75000"/>
                  </a:schemeClr>
                </a:solidFill>
              </a:defRPr>
            </a:lvl4pPr>
            <a:lvl5pPr marL="1828800" indent="0" latinLnBrk="0">
              <a:buNone/>
              <a:defRPr lang="zh-CN" sz="1600">
                <a:solidFill>
                  <a:schemeClr val="tx1">
                    <a:tint val="75000"/>
                  </a:schemeClr>
                </a:solidFill>
              </a:defRPr>
            </a:lvl5pPr>
            <a:lvl6pPr marL="2286000" indent="0" latinLnBrk="0">
              <a:buNone/>
              <a:defRPr lang="zh-CN" sz="1600">
                <a:solidFill>
                  <a:schemeClr val="tx1">
                    <a:tint val="75000"/>
                  </a:schemeClr>
                </a:solidFill>
              </a:defRPr>
            </a:lvl6pPr>
            <a:lvl7pPr marL="2743200" indent="0" latinLnBrk="0">
              <a:buNone/>
              <a:defRPr lang="zh-CN" sz="1600">
                <a:solidFill>
                  <a:schemeClr val="tx1">
                    <a:tint val="75000"/>
                  </a:schemeClr>
                </a:solidFill>
              </a:defRPr>
            </a:lvl7pPr>
            <a:lvl8pPr marL="3200400" indent="0" latinLnBrk="0">
              <a:buNone/>
              <a:defRPr lang="zh-CN" sz="1600">
                <a:solidFill>
                  <a:schemeClr val="tx1">
                    <a:tint val="75000"/>
                  </a:schemeClr>
                </a:solidFill>
              </a:defRPr>
            </a:lvl8pPr>
            <a:lvl9pPr marL="3657600" indent="0" latinLnBrk="0">
              <a:buNone/>
              <a:defRPr lang="zh-CN" sz="1600">
                <a:solidFill>
                  <a:schemeClr val="tx1">
                    <a:tint val="75000"/>
                  </a:schemeClr>
                </a:solidFill>
              </a:defRPr>
            </a:lvl9pPr>
          </a:lstStyle>
          <a:p>
            <a:pPr lvl="0"/>
            <a:r>
              <a:rPr lang="zh-CN" altLang="en-US"/>
              <a:t>编辑母版文本样式</a:t>
            </a:r>
          </a:p>
        </p:txBody>
      </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夏季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2" name="标题 1"/>
          <p:cNvSpPr>
            <a:spLocks noGrp="1"/>
          </p:cNvSpPr>
          <p:nvPr>
            <p:ph type="title"/>
          </p:nvPr>
        </p:nvSpPr>
        <p:spPr>
          <a:xfrm>
            <a:off x="5654040" y="1016001"/>
            <a:ext cx="5760720" cy="1828800"/>
          </a:xfrm>
        </p:spPr>
        <p:txBody>
          <a:bodyPr anchor="b">
            <a:normAutofit/>
          </a:bodyPr>
          <a:lstStyle>
            <a:lvl1pPr algn="ctr" latinLnBrk="0">
              <a:lnSpc>
                <a:spcPct val="80000"/>
              </a:lnSpc>
              <a:defRPr lang="zh-CN" sz="5400"/>
            </a:lvl1pPr>
          </a:lstStyle>
          <a:p>
            <a:r>
              <a:rPr lang="zh-CN" altLang="en-US"/>
              <a:t>单击此处编辑母版标题样式</a:t>
            </a:r>
            <a:endParaRPr lang="zh-CN"/>
          </a:p>
        </p:txBody>
      </p:sp>
      <p:sp>
        <p:nvSpPr>
          <p:cNvPr id="3" name="文本占位符 2"/>
          <p:cNvSpPr>
            <a:spLocks noGrp="1"/>
          </p:cNvSpPr>
          <p:nvPr>
            <p:ph type="body" idx="1"/>
          </p:nvPr>
        </p:nvSpPr>
        <p:spPr>
          <a:xfrm>
            <a:off x="5654040" y="2980267"/>
            <a:ext cx="5760720" cy="914400"/>
          </a:xfrm>
        </p:spPr>
        <p:txBody>
          <a:bodyPr>
            <a:normAutofit/>
          </a:bodyPr>
          <a:lstStyle>
            <a:lvl1pPr marL="0" indent="0" algn="ctr" latinLnBrk="0">
              <a:spcBef>
                <a:spcPts val="1200"/>
              </a:spcBef>
              <a:buNone/>
              <a:defRPr lang="zh-CN" sz="2000">
                <a:solidFill>
                  <a:schemeClr val="tx1"/>
                </a:solidFill>
              </a:defRPr>
            </a:lvl1pPr>
            <a:lvl2pPr marL="457200" indent="0" latinLnBrk="0">
              <a:buNone/>
              <a:defRPr lang="zh-CN" sz="2000">
                <a:solidFill>
                  <a:schemeClr val="tx1">
                    <a:tint val="75000"/>
                  </a:schemeClr>
                </a:solidFill>
              </a:defRPr>
            </a:lvl2pPr>
            <a:lvl3pPr marL="914400" indent="0" latinLnBrk="0">
              <a:buNone/>
              <a:defRPr lang="zh-CN" sz="1800">
                <a:solidFill>
                  <a:schemeClr val="tx1">
                    <a:tint val="75000"/>
                  </a:schemeClr>
                </a:solidFill>
              </a:defRPr>
            </a:lvl3pPr>
            <a:lvl4pPr marL="1371600" indent="0" latinLnBrk="0">
              <a:buNone/>
              <a:defRPr lang="zh-CN" sz="1600">
                <a:solidFill>
                  <a:schemeClr val="tx1">
                    <a:tint val="75000"/>
                  </a:schemeClr>
                </a:solidFill>
              </a:defRPr>
            </a:lvl4pPr>
            <a:lvl5pPr marL="1828800" indent="0" latinLnBrk="0">
              <a:buNone/>
              <a:defRPr lang="zh-CN" sz="1600">
                <a:solidFill>
                  <a:schemeClr val="tx1">
                    <a:tint val="75000"/>
                  </a:schemeClr>
                </a:solidFill>
              </a:defRPr>
            </a:lvl5pPr>
            <a:lvl6pPr marL="2286000" indent="0" latinLnBrk="0">
              <a:buNone/>
              <a:defRPr lang="zh-CN" sz="1600">
                <a:solidFill>
                  <a:schemeClr val="tx1">
                    <a:tint val="75000"/>
                  </a:schemeClr>
                </a:solidFill>
              </a:defRPr>
            </a:lvl6pPr>
            <a:lvl7pPr marL="2743200" indent="0" latinLnBrk="0">
              <a:buNone/>
              <a:defRPr lang="zh-CN" sz="1600">
                <a:solidFill>
                  <a:schemeClr val="tx1">
                    <a:tint val="75000"/>
                  </a:schemeClr>
                </a:solidFill>
              </a:defRPr>
            </a:lvl7pPr>
            <a:lvl8pPr marL="3200400" indent="0" latinLnBrk="0">
              <a:buNone/>
              <a:defRPr lang="zh-CN" sz="1600">
                <a:solidFill>
                  <a:schemeClr val="tx1">
                    <a:tint val="75000"/>
                  </a:schemeClr>
                </a:solidFill>
              </a:defRPr>
            </a:lvl8pPr>
            <a:lvl9pPr marL="3657600" indent="0" latinLnBrk="0">
              <a:buNone/>
              <a:defRPr lang="zh-CN" sz="1600">
                <a:solidFill>
                  <a:schemeClr val="tx1">
                    <a:tint val="75000"/>
                  </a:schemeClr>
                </a:solidFill>
              </a:defRPr>
            </a:lvl9pPr>
          </a:lstStyle>
          <a:p>
            <a:pPr lvl="0"/>
            <a:r>
              <a:rPr lang="zh-CN" altLang="en-US"/>
              <a:t>编辑母版文本样式</a:t>
            </a:r>
          </a:p>
        </p:txBody>
      </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秋季节标题">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2" name="标题 1"/>
          <p:cNvSpPr>
            <a:spLocks noGrp="1"/>
          </p:cNvSpPr>
          <p:nvPr>
            <p:ph type="title"/>
          </p:nvPr>
        </p:nvSpPr>
        <p:spPr>
          <a:xfrm>
            <a:off x="5654040" y="1016001"/>
            <a:ext cx="5760720" cy="1828800"/>
          </a:xfrm>
        </p:spPr>
        <p:txBody>
          <a:bodyPr anchor="b">
            <a:normAutofit/>
          </a:bodyPr>
          <a:lstStyle>
            <a:lvl1pPr algn="ctr" latinLnBrk="0">
              <a:lnSpc>
                <a:spcPct val="80000"/>
              </a:lnSpc>
              <a:defRPr lang="zh-CN" sz="5400"/>
            </a:lvl1pPr>
          </a:lstStyle>
          <a:p>
            <a:r>
              <a:rPr lang="zh-CN" altLang="en-US"/>
              <a:t>单击此处编辑母版标题样式</a:t>
            </a:r>
            <a:endParaRPr lang="zh-CN"/>
          </a:p>
        </p:txBody>
      </p:sp>
      <p:sp>
        <p:nvSpPr>
          <p:cNvPr id="3" name="文本占位符 2"/>
          <p:cNvSpPr>
            <a:spLocks noGrp="1"/>
          </p:cNvSpPr>
          <p:nvPr>
            <p:ph type="body" idx="1"/>
          </p:nvPr>
        </p:nvSpPr>
        <p:spPr>
          <a:xfrm>
            <a:off x="5654040" y="2980267"/>
            <a:ext cx="5760720" cy="914400"/>
          </a:xfrm>
        </p:spPr>
        <p:txBody>
          <a:bodyPr>
            <a:normAutofit/>
          </a:bodyPr>
          <a:lstStyle>
            <a:lvl1pPr marL="0" indent="0" algn="ctr" latinLnBrk="0">
              <a:spcBef>
                <a:spcPts val="1200"/>
              </a:spcBef>
              <a:buNone/>
              <a:defRPr lang="zh-CN" sz="2000">
                <a:solidFill>
                  <a:schemeClr val="tx1"/>
                </a:solidFill>
              </a:defRPr>
            </a:lvl1pPr>
            <a:lvl2pPr marL="457200" indent="0" latinLnBrk="0">
              <a:buNone/>
              <a:defRPr lang="zh-CN" sz="2000">
                <a:solidFill>
                  <a:schemeClr val="tx1">
                    <a:tint val="75000"/>
                  </a:schemeClr>
                </a:solidFill>
              </a:defRPr>
            </a:lvl2pPr>
            <a:lvl3pPr marL="914400" indent="0" latinLnBrk="0">
              <a:buNone/>
              <a:defRPr lang="zh-CN" sz="1800">
                <a:solidFill>
                  <a:schemeClr val="tx1">
                    <a:tint val="75000"/>
                  </a:schemeClr>
                </a:solidFill>
              </a:defRPr>
            </a:lvl3pPr>
            <a:lvl4pPr marL="1371600" indent="0" latinLnBrk="0">
              <a:buNone/>
              <a:defRPr lang="zh-CN" sz="1600">
                <a:solidFill>
                  <a:schemeClr val="tx1">
                    <a:tint val="75000"/>
                  </a:schemeClr>
                </a:solidFill>
              </a:defRPr>
            </a:lvl4pPr>
            <a:lvl5pPr marL="1828800" indent="0" latinLnBrk="0">
              <a:buNone/>
              <a:defRPr lang="zh-CN" sz="1600">
                <a:solidFill>
                  <a:schemeClr val="tx1">
                    <a:tint val="75000"/>
                  </a:schemeClr>
                </a:solidFill>
              </a:defRPr>
            </a:lvl5pPr>
            <a:lvl6pPr marL="2286000" indent="0" latinLnBrk="0">
              <a:buNone/>
              <a:defRPr lang="zh-CN" sz="1600">
                <a:solidFill>
                  <a:schemeClr val="tx1">
                    <a:tint val="75000"/>
                  </a:schemeClr>
                </a:solidFill>
              </a:defRPr>
            </a:lvl6pPr>
            <a:lvl7pPr marL="2743200" indent="0" latinLnBrk="0">
              <a:buNone/>
              <a:defRPr lang="zh-CN" sz="1600">
                <a:solidFill>
                  <a:schemeClr val="tx1">
                    <a:tint val="75000"/>
                  </a:schemeClr>
                </a:solidFill>
              </a:defRPr>
            </a:lvl7pPr>
            <a:lvl8pPr marL="3200400" indent="0" latinLnBrk="0">
              <a:buNone/>
              <a:defRPr lang="zh-CN" sz="1600">
                <a:solidFill>
                  <a:schemeClr val="tx1">
                    <a:tint val="75000"/>
                  </a:schemeClr>
                </a:solidFill>
              </a:defRPr>
            </a:lvl8pPr>
            <a:lvl9pPr marL="3657600" indent="0" latinLnBrk="0">
              <a:buNone/>
              <a:defRPr lang="zh-CN" sz="1600">
                <a:solidFill>
                  <a:schemeClr val="tx1">
                    <a:tint val="75000"/>
                  </a:schemeClr>
                </a:solidFill>
              </a:defRPr>
            </a:lvl9pPr>
          </a:lstStyle>
          <a:p>
            <a:pPr lvl="0"/>
            <a:r>
              <a:rPr lang="zh-CN" altLang="en-US"/>
              <a:t>编辑母版文本样式</a:t>
            </a:r>
          </a:p>
        </p:txBody>
      </p:sp>
    </p:spTree>
    <p:extLst>
      <p:ext uri="{BB962C8B-B14F-4D97-AF65-F5344CB8AC3E}">
        <p14:creationId xmlns:p14="http://schemas.microsoft.com/office/powerpoint/2010/main" val="2045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冬季节标题">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2" name="标题 1"/>
          <p:cNvSpPr>
            <a:spLocks noGrp="1"/>
          </p:cNvSpPr>
          <p:nvPr>
            <p:ph type="title"/>
          </p:nvPr>
        </p:nvSpPr>
        <p:spPr>
          <a:xfrm>
            <a:off x="5654040" y="1016001"/>
            <a:ext cx="5760720" cy="1828800"/>
          </a:xfrm>
        </p:spPr>
        <p:txBody>
          <a:bodyPr anchor="b">
            <a:normAutofit/>
          </a:bodyPr>
          <a:lstStyle>
            <a:lvl1pPr algn="ctr" latinLnBrk="0">
              <a:lnSpc>
                <a:spcPct val="80000"/>
              </a:lnSpc>
              <a:defRPr lang="zh-CN" sz="5400"/>
            </a:lvl1pPr>
          </a:lstStyle>
          <a:p>
            <a:r>
              <a:rPr lang="zh-CN" altLang="en-US"/>
              <a:t>单击此处编辑母版标题样式</a:t>
            </a:r>
            <a:endParaRPr lang="zh-CN"/>
          </a:p>
        </p:txBody>
      </p:sp>
      <p:sp>
        <p:nvSpPr>
          <p:cNvPr id="3" name="文本占位符 2"/>
          <p:cNvSpPr>
            <a:spLocks noGrp="1"/>
          </p:cNvSpPr>
          <p:nvPr>
            <p:ph type="body" idx="1"/>
          </p:nvPr>
        </p:nvSpPr>
        <p:spPr>
          <a:xfrm>
            <a:off x="5654040" y="2980267"/>
            <a:ext cx="5760720" cy="914400"/>
          </a:xfrm>
        </p:spPr>
        <p:txBody>
          <a:bodyPr>
            <a:normAutofit/>
          </a:bodyPr>
          <a:lstStyle>
            <a:lvl1pPr marL="0" indent="0" algn="ctr" latinLnBrk="0">
              <a:spcBef>
                <a:spcPts val="1200"/>
              </a:spcBef>
              <a:buNone/>
              <a:defRPr lang="zh-CN" sz="2000">
                <a:solidFill>
                  <a:schemeClr val="tx1"/>
                </a:solidFill>
              </a:defRPr>
            </a:lvl1pPr>
            <a:lvl2pPr marL="457200" indent="0" latinLnBrk="0">
              <a:buNone/>
              <a:defRPr lang="zh-CN" sz="2000">
                <a:solidFill>
                  <a:schemeClr val="tx1">
                    <a:tint val="75000"/>
                  </a:schemeClr>
                </a:solidFill>
              </a:defRPr>
            </a:lvl2pPr>
            <a:lvl3pPr marL="914400" indent="0" latinLnBrk="0">
              <a:buNone/>
              <a:defRPr lang="zh-CN" sz="1800">
                <a:solidFill>
                  <a:schemeClr val="tx1">
                    <a:tint val="75000"/>
                  </a:schemeClr>
                </a:solidFill>
              </a:defRPr>
            </a:lvl3pPr>
            <a:lvl4pPr marL="1371600" indent="0" latinLnBrk="0">
              <a:buNone/>
              <a:defRPr lang="zh-CN" sz="1600">
                <a:solidFill>
                  <a:schemeClr val="tx1">
                    <a:tint val="75000"/>
                  </a:schemeClr>
                </a:solidFill>
              </a:defRPr>
            </a:lvl4pPr>
            <a:lvl5pPr marL="1828800" indent="0" latinLnBrk="0">
              <a:buNone/>
              <a:defRPr lang="zh-CN" sz="1600">
                <a:solidFill>
                  <a:schemeClr val="tx1">
                    <a:tint val="75000"/>
                  </a:schemeClr>
                </a:solidFill>
              </a:defRPr>
            </a:lvl5pPr>
            <a:lvl6pPr marL="2286000" indent="0" latinLnBrk="0">
              <a:buNone/>
              <a:defRPr lang="zh-CN" sz="1600">
                <a:solidFill>
                  <a:schemeClr val="tx1">
                    <a:tint val="75000"/>
                  </a:schemeClr>
                </a:solidFill>
              </a:defRPr>
            </a:lvl6pPr>
            <a:lvl7pPr marL="2743200" indent="0" latinLnBrk="0">
              <a:buNone/>
              <a:defRPr lang="zh-CN" sz="1600">
                <a:solidFill>
                  <a:schemeClr val="tx1">
                    <a:tint val="75000"/>
                  </a:schemeClr>
                </a:solidFill>
              </a:defRPr>
            </a:lvl7pPr>
            <a:lvl8pPr marL="3200400" indent="0" latinLnBrk="0">
              <a:buNone/>
              <a:defRPr lang="zh-CN" sz="1600">
                <a:solidFill>
                  <a:schemeClr val="tx1">
                    <a:tint val="75000"/>
                  </a:schemeClr>
                </a:solidFill>
              </a:defRPr>
            </a:lvl8pPr>
            <a:lvl9pPr marL="3657600" indent="0" latinLnBrk="0">
              <a:buNone/>
              <a:defRPr lang="zh-CN" sz="1600">
                <a:solidFill>
                  <a:schemeClr val="tx1">
                    <a:tint val="75000"/>
                  </a:schemeClr>
                </a:solidFill>
              </a:defRPr>
            </a:lvl9pPr>
          </a:lstStyle>
          <a:p>
            <a:pPr lvl="0"/>
            <a:r>
              <a:rPr lang="zh-CN" altLang="en-US"/>
              <a:t>编辑母版文本样式</a:t>
            </a:r>
          </a:p>
        </p:txBody>
      </p:sp>
    </p:spTree>
    <p:extLst>
      <p:ext uri="{BB962C8B-B14F-4D97-AF65-F5344CB8AC3E}">
        <p14:creationId xmlns:p14="http://schemas.microsoft.com/office/powerpoint/2010/main" val="23053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9" name="矩形 8"/>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10" name="矩形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2" name="标题 1"/>
          <p:cNvSpPr>
            <a:spLocks noGrp="1"/>
          </p:cNvSpPr>
          <p:nvPr>
            <p:ph type="title"/>
          </p:nvPr>
        </p:nvSpPr>
        <p:spPr/>
        <p:txBody>
          <a:bodyPr/>
          <a:lstStyle/>
          <a:p>
            <a:r>
              <a:rPr lang="zh-CN" altLang="en-US"/>
              <a:t>单击此处编辑母版标题样式</a:t>
            </a:r>
            <a:endParaRPr lang="zh-CN"/>
          </a:p>
        </p:txBody>
      </p:sp>
      <p:sp>
        <p:nvSpPr>
          <p:cNvPr id="3" name="内容占位符 2"/>
          <p:cNvSpPr>
            <a:spLocks noGrp="1"/>
          </p:cNvSpPr>
          <p:nvPr>
            <p:ph sz="half" idx="1"/>
          </p:nvPr>
        </p:nvSpPr>
        <p:spPr>
          <a:xfrm>
            <a:off x="1066800" y="2057399"/>
            <a:ext cx="4846320" cy="434340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p>
        </p:txBody>
      </p:sp>
      <p:sp>
        <p:nvSpPr>
          <p:cNvPr id="4" name="内容占位符 3"/>
          <p:cNvSpPr>
            <a:spLocks noGrp="1"/>
          </p:cNvSpPr>
          <p:nvPr>
            <p:ph sz="half" idx="2"/>
          </p:nvPr>
        </p:nvSpPr>
        <p:spPr>
          <a:xfrm>
            <a:off x="6278880" y="2057399"/>
            <a:ext cx="4846320" cy="434340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p>
        </p:txBody>
      </p:sp>
      <p:sp>
        <p:nvSpPr>
          <p:cNvPr id="5" name="日期占位符 4"/>
          <p:cNvSpPr>
            <a:spLocks noGrp="1"/>
          </p:cNvSpPr>
          <p:nvPr>
            <p:ph type="dt" sz="half" idx="10"/>
          </p:nvPr>
        </p:nvSpPr>
        <p:spPr/>
        <p:txBody>
          <a:bodyPr/>
          <a:lstStyle/>
          <a:p>
            <a:fld id="{B1BD3024-A370-4736-A073-CFE51D74BDB4}" type="datetimeFigureOut">
              <a:t>2017/6/13</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5E3DCFCC-8C7B-4574-91B2-C3342261C6C2}" type="slidenum">
              <a:t>‹#›</a:t>
            </a:fld>
            <a:endParaRPr lang="zh-CN"/>
          </a:p>
        </p:txBody>
      </p:sp>
    </p:spTree>
    <p:extLst>
      <p:ext uri="{BB962C8B-B14F-4D97-AF65-F5344CB8AC3E}">
        <p14:creationId xmlns:p14="http://schemas.microsoft.com/office/powerpoint/2010/main" val="34277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11" name="矩形 10"/>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12" name="矩形 11"/>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2" name="标题 1"/>
          <p:cNvSpPr>
            <a:spLocks noGrp="1"/>
          </p:cNvSpPr>
          <p:nvPr>
            <p:ph type="title"/>
          </p:nvPr>
        </p:nvSpPr>
        <p:spPr/>
        <p:txBody>
          <a:bodyPr/>
          <a:lstStyle/>
          <a:p>
            <a:r>
              <a:rPr lang="zh-CN" altLang="en-US"/>
              <a:t>单击此处编辑母版标题样式</a:t>
            </a:r>
            <a:endParaRPr lang="zh-CN"/>
          </a:p>
        </p:txBody>
      </p:sp>
      <p:sp>
        <p:nvSpPr>
          <p:cNvPr id="3" name="文本占位符 2"/>
          <p:cNvSpPr>
            <a:spLocks noGrp="1"/>
          </p:cNvSpPr>
          <p:nvPr>
            <p:ph type="body" idx="1"/>
          </p:nvPr>
        </p:nvSpPr>
        <p:spPr>
          <a:xfrm>
            <a:off x="1066800" y="2057399"/>
            <a:ext cx="4846320" cy="868681"/>
          </a:xfrm>
        </p:spPr>
        <p:txBody>
          <a:bodyPr anchor="ctr"/>
          <a:lstStyle>
            <a:lvl1pPr marL="0" indent="0" latinLnBrk="0">
              <a:buNone/>
              <a:defRPr lang="zh-CN" sz="2400" b="0" cap="small" baseline="0">
                <a:latin typeface="+mj-lt"/>
              </a:defRPr>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a:t>编辑母版文本样式</a:t>
            </a:r>
          </a:p>
        </p:txBody>
      </p:sp>
      <p:sp>
        <p:nvSpPr>
          <p:cNvPr id="4" name="内容占位符 3"/>
          <p:cNvSpPr>
            <a:spLocks noGrp="1"/>
          </p:cNvSpPr>
          <p:nvPr>
            <p:ph sz="half" idx="2"/>
          </p:nvPr>
        </p:nvSpPr>
        <p:spPr>
          <a:xfrm>
            <a:off x="1066800" y="2926080"/>
            <a:ext cx="4846320" cy="347472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p>
        </p:txBody>
      </p:sp>
      <p:sp>
        <p:nvSpPr>
          <p:cNvPr id="5" name="文本占位符 4"/>
          <p:cNvSpPr>
            <a:spLocks noGrp="1"/>
          </p:cNvSpPr>
          <p:nvPr>
            <p:ph type="body" sz="quarter" idx="3"/>
          </p:nvPr>
        </p:nvSpPr>
        <p:spPr>
          <a:xfrm>
            <a:off x="6278880" y="2057399"/>
            <a:ext cx="4846320" cy="868681"/>
          </a:xfrm>
        </p:spPr>
        <p:txBody>
          <a:bodyPr anchor="ctr"/>
          <a:lstStyle>
            <a:lvl1pPr marL="0" indent="0" latinLnBrk="0">
              <a:buNone/>
              <a:defRPr lang="zh-CN" sz="2400" b="0" cap="small" baseline="0">
                <a:latin typeface="+mj-lt"/>
              </a:defRPr>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a:t>编辑母版文本样式</a:t>
            </a:r>
          </a:p>
        </p:txBody>
      </p:sp>
      <p:sp>
        <p:nvSpPr>
          <p:cNvPr id="6" name="内容占位符 5"/>
          <p:cNvSpPr>
            <a:spLocks noGrp="1"/>
          </p:cNvSpPr>
          <p:nvPr>
            <p:ph sz="quarter" idx="4"/>
          </p:nvPr>
        </p:nvSpPr>
        <p:spPr>
          <a:xfrm>
            <a:off x="6278880" y="2926080"/>
            <a:ext cx="4846320" cy="347472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p>
        </p:txBody>
      </p:sp>
      <p:sp>
        <p:nvSpPr>
          <p:cNvPr id="7" name="日期占位符 6"/>
          <p:cNvSpPr>
            <a:spLocks noGrp="1"/>
          </p:cNvSpPr>
          <p:nvPr>
            <p:ph type="dt" sz="half" idx="10"/>
          </p:nvPr>
        </p:nvSpPr>
        <p:spPr/>
        <p:txBody>
          <a:bodyPr/>
          <a:lstStyle/>
          <a:p>
            <a:fld id="{B1BD3024-A370-4736-A073-CFE51D74BDB4}" type="datetimeFigureOut">
              <a:t>2017/6/13</a:t>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5E3DCFCC-8C7B-4574-91B2-C3342261C6C2}" type="slidenum">
              <a:t>‹#›</a:t>
            </a:fld>
            <a:endParaRPr lang="zh-CN"/>
          </a:p>
        </p:txBody>
      </p:sp>
    </p:spTree>
    <p:extLst>
      <p:ext uri="{BB962C8B-B14F-4D97-AF65-F5344CB8AC3E}">
        <p14:creationId xmlns:p14="http://schemas.microsoft.com/office/powerpoint/2010/main" val="409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7" name="矩形 6"/>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8" name="矩形 7"/>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2" name="标题 1"/>
          <p:cNvSpPr>
            <a:spLocks noGrp="1"/>
          </p:cNvSpPr>
          <p:nvPr>
            <p:ph type="title"/>
          </p:nvPr>
        </p:nvSpPr>
        <p:spPr/>
        <p:txBody>
          <a:bodyPr/>
          <a:lstStyle/>
          <a:p>
            <a:r>
              <a:rPr lang="zh-CN" altLang="en-US"/>
              <a:t>单击此处编辑母版标题样式</a:t>
            </a:r>
            <a:endParaRPr lang="zh-CN"/>
          </a:p>
        </p:txBody>
      </p:sp>
      <p:sp>
        <p:nvSpPr>
          <p:cNvPr id="3" name="日期占位符 2"/>
          <p:cNvSpPr>
            <a:spLocks noGrp="1"/>
          </p:cNvSpPr>
          <p:nvPr>
            <p:ph type="dt" sz="half" idx="10"/>
          </p:nvPr>
        </p:nvSpPr>
        <p:spPr/>
        <p:txBody>
          <a:bodyPr/>
          <a:lstStyle/>
          <a:p>
            <a:fld id="{B1BD3024-A370-4736-A073-CFE51D74BDB4}" type="datetimeFigureOut">
              <a:t>2017/6/13</a:t>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5E3DCFCC-8C7B-4574-91B2-C3342261C6C2}" type="slidenum">
              <a:t>‹#›</a:t>
            </a:fld>
            <a:endParaRPr lang="zh-CN"/>
          </a:p>
        </p:txBody>
      </p:sp>
    </p:spTree>
    <p:extLst>
      <p:ext uri="{BB962C8B-B14F-4D97-AF65-F5344CB8AC3E}">
        <p14:creationId xmlns:p14="http://schemas.microsoft.com/office/powerpoint/2010/main" val="39929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88952" cy="455411"/>
          </a:xfrm>
          <a:prstGeom prst="rect">
            <a:avLst/>
          </a:prstGeom>
        </p:spPr>
      </p:pic>
      <p:sp>
        <p:nvSpPr>
          <p:cNvPr id="10" name="矩形 9"/>
          <p:cNvSpPr/>
          <p:nvPr userDrawn="1"/>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atin typeface="Microsoft YaHei UI" panose="020B0503020204020204" pitchFamily="34" charset="-122"/>
              <a:ea typeface="Microsoft YaHei UI" panose="020B0503020204020204" pitchFamily="34" charset="-122"/>
            </a:endParaRPr>
          </a:p>
        </p:txBody>
      </p:sp>
      <p:sp>
        <p:nvSpPr>
          <p:cNvPr id="2" name="标题占位符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r>
              <a:rPr lang="zh-CN"/>
              <a:t>单击此处编辑母版标题样式</a:t>
            </a:r>
          </a:p>
        </p:txBody>
      </p:sp>
      <p:sp>
        <p:nvSpPr>
          <p:cNvPr id="3" name="文本占位符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a:r>
              <a:rPr lang="zh-CN" dirty="0"/>
              <a:t>单击此处编辑母版文本样式</a:t>
            </a:r>
          </a:p>
          <a:p>
            <a:pPr lvl="1"/>
            <a:r>
              <a:rPr lang="zh-CN" dirty="0"/>
              <a:t>第二级</a:t>
            </a:r>
          </a:p>
          <a:p>
            <a:pPr lvl="2"/>
            <a:r>
              <a:rPr lang="zh-CN" dirty="0"/>
              <a:t>第三级</a:t>
            </a:r>
          </a:p>
          <a:p>
            <a:pPr lvl="3"/>
            <a:r>
              <a:rPr lang="zh-CN" dirty="0"/>
              <a:t>第四级</a:t>
            </a:r>
          </a:p>
          <a:p>
            <a:pPr lvl="4"/>
            <a:r>
              <a:rPr lang="zh-CN" dirty="0"/>
              <a:t>第五级</a:t>
            </a:r>
          </a:p>
        </p:txBody>
      </p:sp>
      <p:sp>
        <p:nvSpPr>
          <p:cNvPr id="4" name="日期占位符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latinLnBrk="0">
              <a:defRPr lang="zh-CN" sz="800">
                <a:solidFill>
                  <a:schemeClr val="tx1"/>
                </a:solidFill>
                <a:latin typeface="Microsoft YaHei UI" panose="020B0503020204020204" pitchFamily="34" charset="-122"/>
                <a:ea typeface="Microsoft YaHei UI" panose="020B0503020204020204" pitchFamily="34" charset="-122"/>
              </a:defRPr>
            </a:lvl1pPr>
          </a:lstStyle>
          <a:p>
            <a:fld id="{B1BD3024-A370-4736-A073-CFE51D74BDB4}" type="datetimeFigureOut">
              <a:rPr lang="en-US" altLang="zh-CN" smtClean="0"/>
              <a:pPr/>
              <a:t>6/13/2017</a:t>
            </a:fld>
            <a:endParaRPr lang="zh-CN" altLang="en-US"/>
          </a:p>
        </p:txBody>
      </p:sp>
      <p:sp>
        <p:nvSpPr>
          <p:cNvPr id="5" name="页脚占位符 4"/>
          <p:cNvSpPr>
            <a:spLocks noGrp="1"/>
          </p:cNvSpPr>
          <p:nvPr>
            <p:ph type="ftr" sz="quarter" idx="3"/>
          </p:nvPr>
        </p:nvSpPr>
        <p:spPr>
          <a:xfrm>
            <a:off x="1066800" y="6519333"/>
            <a:ext cx="7086600" cy="202142"/>
          </a:xfrm>
          <a:prstGeom prst="rect">
            <a:avLst/>
          </a:prstGeom>
        </p:spPr>
        <p:txBody>
          <a:bodyPr vert="horz" lIns="91440" tIns="45720" rIns="91440" bIns="45720" rtlCol="0" anchor="ctr"/>
          <a:lstStyle>
            <a:lvl1pPr algn="l" latinLnBrk="0">
              <a:defRPr lang="zh-CN" sz="800">
                <a:solidFill>
                  <a:schemeClr val="tx1"/>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6" name="幻灯片编号占位符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latinLnBrk="0">
              <a:defRPr lang="zh-CN" sz="800">
                <a:solidFill>
                  <a:schemeClr val="tx1"/>
                </a:solidFill>
                <a:latin typeface="Microsoft YaHei UI" panose="020B0503020204020204" pitchFamily="34" charset="-122"/>
                <a:ea typeface="Microsoft YaHei UI" panose="020B0503020204020204" pitchFamily="34" charset="-122"/>
              </a:defRPr>
            </a:lvl1pPr>
          </a:lstStyle>
          <a:p>
            <a:fld id="{5E3DCFCC-8C7B-4574-91B2-C3342261C6C2}" type="slidenum">
              <a:rPr lang="en-US" altLang="zh-CN" smtClean="0"/>
              <a:pPr/>
              <a:t>‹#›</a:t>
            </a:fld>
            <a:endParaRPr lang="en-US" altLang="zh-CN"/>
          </a:p>
        </p:txBody>
      </p:sp>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zh-CN" sz="3600" kern="1200" cap="small" baseline="0">
          <a:solidFill>
            <a:schemeClr val="tx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lang="zh-CN" sz="1600" kern="1200">
          <a:solidFill>
            <a:schemeClr val="tx1"/>
          </a:solidFill>
          <a:latin typeface="Microsoft YaHei UI" panose="020B0503020204020204" pitchFamily="34" charset="-122"/>
          <a:ea typeface="Microsoft YaHei UI" panose="020B0503020204020204" pitchFamily="34" charset="-122"/>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lang="zh-CN" sz="1600" kern="1200">
          <a:solidFill>
            <a:schemeClr val="tx1"/>
          </a:solidFill>
          <a:latin typeface="Microsoft YaHei UI" panose="020B0503020204020204" pitchFamily="34" charset="-122"/>
          <a:ea typeface="Microsoft YaHei UI" panose="020B0503020204020204" pitchFamily="34" charset="-122"/>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lang="zh-CN"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lang="zh-CN"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lang="zh-CN"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lang="zh-CN" sz="16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课堂既要有温度又要有深度</a:t>
            </a:r>
            <a:endParaRPr lang="zh-CN" dirty="0"/>
          </a:p>
        </p:txBody>
      </p:sp>
    </p:spTree>
    <p:extLst>
      <p:ext uri="{BB962C8B-B14F-4D97-AF65-F5344CB8AC3E}">
        <p14:creationId xmlns:p14="http://schemas.microsoft.com/office/powerpoint/2010/main" val="261407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4445" y="3035431"/>
            <a:ext cx="9690755" cy="369332"/>
          </a:xfrm>
          <a:prstGeom prst="rect">
            <a:avLst/>
          </a:prstGeom>
          <a:noFill/>
        </p:spPr>
        <p:txBody>
          <a:bodyPr wrap="square" rtlCol="0">
            <a:spAutoFit/>
          </a:bodyPr>
          <a:lstStyle/>
          <a:p>
            <a:r>
              <a:rPr lang="zh-CN" altLang="en-US" dirty="0"/>
              <a:t>　</a:t>
            </a:r>
          </a:p>
        </p:txBody>
      </p:sp>
      <p:sp>
        <p:nvSpPr>
          <p:cNvPr id="4" name="文本框 3"/>
          <p:cNvSpPr txBox="1"/>
          <p:nvPr/>
        </p:nvSpPr>
        <p:spPr>
          <a:xfrm>
            <a:off x="820132" y="3220097"/>
            <a:ext cx="12009749" cy="769441"/>
          </a:xfrm>
          <a:prstGeom prst="rect">
            <a:avLst/>
          </a:prstGeom>
          <a:noFill/>
        </p:spPr>
        <p:txBody>
          <a:bodyPr wrap="square" rtlCol="0">
            <a:spAutoFit/>
          </a:bodyPr>
          <a:lstStyle/>
          <a:p>
            <a:r>
              <a:rPr lang="zh-CN" altLang="en-US" sz="4400" dirty="0">
                <a:latin typeface="黑体" panose="02010609060101010101" pitchFamily="49" charset="-122"/>
                <a:ea typeface="黑体" panose="02010609060101010101" pitchFamily="49" charset="-122"/>
              </a:rPr>
              <a:t>让我们的课堂既有温度，又有深度！</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5833" y="447007"/>
            <a:ext cx="1776167" cy="1212575"/>
          </a:xfrm>
          <a:prstGeom prst="rect">
            <a:avLst/>
          </a:prstGeom>
        </p:spPr>
      </p:pic>
    </p:spTree>
    <p:extLst>
      <p:ext uri="{BB962C8B-B14F-4D97-AF65-F5344CB8AC3E}">
        <p14:creationId xmlns:p14="http://schemas.microsoft.com/office/powerpoint/2010/main" val="207519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400" dirty="0">
                <a:latin typeface="楷体" panose="02010609060101010101" pitchFamily="49" charset="-122"/>
                <a:ea typeface="楷体" panose="02010609060101010101" pitchFamily="49" charset="-122"/>
              </a:rPr>
              <a:t>一、课堂温度与课堂深度</a:t>
            </a:r>
          </a:p>
        </p:txBody>
      </p:sp>
      <p:sp>
        <p:nvSpPr>
          <p:cNvPr id="3" name="文本框 2"/>
          <p:cNvSpPr txBox="1"/>
          <p:nvPr/>
        </p:nvSpPr>
        <p:spPr>
          <a:xfrm>
            <a:off x="1434445" y="3035431"/>
            <a:ext cx="9690755" cy="369332"/>
          </a:xfrm>
          <a:prstGeom prst="rect">
            <a:avLst/>
          </a:prstGeom>
          <a:noFill/>
        </p:spPr>
        <p:txBody>
          <a:bodyPr wrap="square" rtlCol="0">
            <a:spAutoFit/>
          </a:bodyPr>
          <a:lstStyle/>
          <a:p>
            <a:r>
              <a:rPr lang="zh-CN" altLang="en-US" dirty="0"/>
              <a:t>　</a:t>
            </a:r>
          </a:p>
        </p:txBody>
      </p:sp>
      <p:sp>
        <p:nvSpPr>
          <p:cNvPr id="4" name="文本框 3"/>
          <p:cNvSpPr txBox="1"/>
          <p:nvPr/>
        </p:nvSpPr>
        <p:spPr>
          <a:xfrm>
            <a:off x="84841" y="1659582"/>
            <a:ext cx="12009749" cy="4832092"/>
          </a:xfrm>
          <a:prstGeom prst="rect">
            <a:avLst/>
          </a:prstGeom>
          <a:noFill/>
        </p:spPr>
        <p:txBody>
          <a:bodyPr wrap="square" rtlCol="0">
            <a:spAutoFit/>
          </a:bodyPr>
          <a:lstStyle/>
          <a:p>
            <a:r>
              <a:rPr lang="zh-CN" altLang="zh-CN" sz="4400" dirty="0">
                <a:solidFill>
                  <a:srgbClr val="FF0000"/>
                </a:solidFill>
                <a:latin typeface="黑体" panose="02010609060101010101" pitchFamily="49" charset="-122"/>
                <a:ea typeface="黑体" panose="02010609060101010101" pitchFamily="49" charset="-122"/>
              </a:rPr>
              <a:t>课堂温度</a:t>
            </a:r>
            <a:r>
              <a:rPr lang="zh-CN" altLang="zh-CN" sz="4400" dirty="0">
                <a:latin typeface="黑体" panose="02010609060101010101" pitchFamily="49" charset="-122"/>
                <a:ea typeface="黑体" panose="02010609060101010101" pitchFamily="49" charset="-122"/>
              </a:rPr>
              <a:t>是指课堂教学气氛的热烈程度；</a:t>
            </a:r>
            <a:endParaRPr lang="en-US" altLang="zh-CN" sz="4400" dirty="0">
              <a:latin typeface="黑体" panose="02010609060101010101" pitchFamily="49" charset="-122"/>
              <a:ea typeface="黑体" panose="02010609060101010101" pitchFamily="49" charset="-122"/>
            </a:endParaRPr>
          </a:p>
          <a:p>
            <a:r>
              <a:rPr lang="zh-CN" altLang="zh-CN" sz="4400" dirty="0">
                <a:solidFill>
                  <a:srgbClr val="FF0000"/>
                </a:solidFill>
                <a:latin typeface="黑体" panose="02010609060101010101" pitchFamily="49" charset="-122"/>
                <a:ea typeface="黑体" panose="02010609060101010101" pitchFamily="49" charset="-122"/>
              </a:rPr>
              <a:t>课堂深度</a:t>
            </a:r>
            <a:r>
              <a:rPr lang="zh-CN" altLang="zh-CN" sz="4400" dirty="0">
                <a:latin typeface="黑体" panose="02010609060101010101" pitchFamily="49" charset="-122"/>
                <a:ea typeface="黑体" panose="02010609060101010101" pitchFamily="49" charset="-122"/>
              </a:rPr>
              <a:t>是指在整堂课中学生的思维活跃度和能触及学生心智深处的精神愉悦。</a:t>
            </a:r>
            <a:endParaRPr lang="en-US" altLang="zh-CN" sz="4400" dirty="0">
              <a:latin typeface="黑体" panose="02010609060101010101" pitchFamily="49" charset="-122"/>
              <a:ea typeface="黑体" panose="02010609060101010101" pitchFamily="49" charset="-122"/>
            </a:endParaRPr>
          </a:p>
          <a:p>
            <a:endParaRPr lang="en-US" altLang="zh-CN" sz="4400" dirty="0">
              <a:latin typeface="黑体" panose="02010609060101010101" pitchFamily="49" charset="-122"/>
              <a:ea typeface="黑体" panose="02010609060101010101" pitchFamily="49" charset="-122"/>
            </a:endParaRPr>
          </a:p>
          <a:p>
            <a:r>
              <a:rPr lang="zh-CN" altLang="en-US" sz="4400" dirty="0">
                <a:latin typeface="黑体" panose="02010609060101010101" pitchFamily="49" charset="-122"/>
                <a:ea typeface="黑体" panose="02010609060101010101" pitchFamily="49" charset="-122"/>
              </a:rPr>
              <a:t>    课堂的温度和课堂的深度，我认为第一个“度”是重点是基石，没有点燃课堂的温度，是无法继续开拓课堂，达到课堂的深度的。</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5833" y="447007"/>
            <a:ext cx="1776167" cy="1900499"/>
          </a:xfrm>
          <a:prstGeom prst="rect">
            <a:avLst/>
          </a:prstGeom>
        </p:spPr>
      </p:pic>
    </p:spTree>
    <p:extLst>
      <p:ext uri="{BB962C8B-B14F-4D97-AF65-F5344CB8AC3E}">
        <p14:creationId xmlns:p14="http://schemas.microsoft.com/office/powerpoint/2010/main" val="21271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6800" y="562302"/>
            <a:ext cx="9858865" cy="748024"/>
          </a:xfrm>
        </p:spPr>
        <p:txBody>
          <a:bodyPr>
            <a:normAutofit/>
          </a:bodyPr>
          <a:lstStyle/>
          <a:p>
            <a:r>
              <a:rPr lang="zh-CN" altLang="en-US" sz="4400" dirty="0">
                <a:latin typeface="楷体" panose="02010609060101010101" pitchFamily="49" charset="-122"/>
                <a:ea typeface="楷体" panose="02010609060101010101" pitchFamily="49" charset="-122"/>
              </a:rPr>
              <a:t>二、为什么要让课堂有温度</a:t>
            </a:r>
          </a:p>
        </p:txBody>
      </p:sp>
      <p:sp>
        <p:nvSpPr>
          <p:cNvPr id="3" name="文本框 2"/>
          <p:cNvSpPr txBox="1"/>
          <p:nvPr/>
        </p:nvSpPr>
        <p:spPr>
          <a:xfrm>
            <a:off x="1434445" y="3035431"/>
            <a:ext cx="9690755" cy="369332"/>
          </a:xfrm>
          <a:prstGeom prst="rect">
            <a:avLst/>
          </a:prstGeom>
          <a:noFill/>
        </p:spPr>
        <p:txBody>
          <a:bodyPr wrap="square" rtlCol="0">
            <a:spAutoFit/>
          </a:bodyPr>
          <a:lstStyle/>
          <a:p>
            <a:r>
              <a:rPr lang="zh-CN" altLang="en-US" dirty="0"/>
              <a:t>　</a:t>
            </a:r>
          </a:p>
        </p:txBody>
      </p:sp>
      <p:sp>
        <p:nvSpPr>
          <p:cNvPr id="4" name="文本框 3"/>
          <p:cNvSpPr txBox="1"/>
          <p:nvPr/>
        </p:nvSpPr>
        <p:spPr>
          <a:xfrm>
            <a:off x="414780" y="1725572"/>
            <a:ext cx="11604396" cy="4524315"/>
          </a:xfrm>
          <a:prstGeom prst="rect">
            <a:avLst/>
          </a:prstGeom>
          <a:noFill/>
        </p:spPr>
        <p:txBody>
          <a:bodyPr wrap="square" rtlCol="0">
            <a:spAutoFit/>
          </a:bodyPr>
          <a:lstStyle/>
          <a:p>
            <a:r>
              <a:rPr lang="en-US" altLang="zh-CN" sz="3600" dirty="0"/>
              <a:t>        </a:t>
            </a:r>
            <a:r>
              <a:rPr lang="zh-CN" altLang="zh-CN" sz="3600" dirty="0">
                <a:latin typeface="黑体" panose="02010609060101010101" pitchFamily="49" charset="-122"/>
                <a:ea typeface="黑体" panose="02010609060101010101" pitchFamily="49" charset="-122"/>
              </a:rPr>
              <a:t>“自主、合作、探究”学习是新课程倡导的学习方式，面向全体学生是新课程的基本理念之一。故新课程更注重学生的参与和体验，倡导让学生动起来，让课堂活起来，这就决定了新课程的课堂必定得有一定的温度。</a:t>
            </a:r>
            <a:endParaRPr lang="en-US" altLang="zh-CN" sz="3600" dirty="0">
              <a:latin typeface="黑体" panose="02010609060101010101" pitchFamily="49" charset="-122"/>
              <a:ea typeface="黑体" panose="02010609060101010101" pitchFamily="49" charset="-122"/>
            </a:endParaRPr>
          </a:p>
          <a:p>
            <a:r>
              <a:rPr lang="en-US" altLang="zh-CN" sz="3600" dirty="0">
                <a:latin typeface="黑体" panose="02010609060101010101" pitchFamily="49" charset="-122"/>
                <a:ea typeface="黑体" panose="02010609060101010101" pitchFamily="49" charset="-122"/>
              </a:rPr>
              <a:t>    </a:t>
            </a:r>
            <a:r>
              <a:rPr lang="zh-CN" altLang="en-US" sz="3600" dirty="0">
                <a:latin typeface="黑体" panose="02010609060101010101" pitchFamily="49" charset="-122"/>
                <a:ea typeface="黑体" panose="02010609060101010101" pitchFamily="49" charset="-122"/>
              </a:rPr>
              <a:t>有温度的课堂应该真正有助于</a:t>
            </a:r>
            <a:r>
              <a:rPr lang="zh-CN" altLang="en-US" sz="3600" dirty="0">
                <a:solidFill>
                  <a:schemeClr val="accent3">
                    <a:lumMod val="75000"/>
                  </a:schemeClr>
                </a:solidFill>
                <a:latin typeface="黑体" panose="02010609060101010101" pitchFamily="49" charset="-122"/>
                <a:ea typeface="黑体" panose="02010609060101010101" pitchFamily="49" charset="-122"/>
              </a:rPr>
              <a:t>唤醒学生，吸引学生，激发学生；</a:t>
            </a:r>
            <a:r>
              <a:rPr lang="zh-CN" altLang="en-US" sz="3600" dirty="0">
                <a:latin typeface="黑体" panose="02010609060101010101" pitchFamily="49" charset="-122"/>
                <a:ea typeface="黑体" panose="02010609060101010101" pitchFamily="49" charset="-122"/>
              </a:rPr>
              <a:t>有利于活跃课堂的气氛，拉近与陌生学生的关系，温暖学生的心灵；有利于学生</a:t>
            </a:r>
            <a:r>
              <a:rPr lang="zh-CN" altLang="en-US" sz="3600" dirty="0">
                <a:solidFill>
                  <a:schemeClr val="accent3">
                    <a:lumMod val="75000"/>
                  </a:schemeClr>
                </a:solidFill>
                <a:latin typeface="黑体" panose="02010609060101010101" pitchFamily="49" charset="-122"/>
                <a:ea typeface="黑体" panose="02010609060101010101" pitchFamily="49" charset="-122"/>
              </a:rPr>
              <a:t>探索知识</a:t>
            </a:r>
            <a:r>
              <a:rPr lang="zh-CN" altLang="en-US" sz="3600" dirty="0">
                <a:latin typeface="黑体" panose="02010609060101010101" pitchFamily="49" charset="-122"/>
                <a:ea typeface="黑体" panose="02010609060101010101" pitchFamily="49" charset="-122"/>
              </a:rPr>
              <a:t>，从而给自己的课堂真正带来生气，</a:t>
            </a:r>
            <a:r>
              <a:rPr lang="zh-CN" altLang="en-US" sz="3600" dirty="0">
                <a:solidFill>
                  <a:schemeClr val="accent3">
                    <a:lumMod val="75000"/>
                  </a:schemeClr>
                </a:solidFill>
                <a:latin typeface="黑体" panose="02010609060101010101" pitchFamily="49" charset="-122"/>
                <a:ea typeface="黑体" panose="02010609060101010101" pitchFamily="49" charset="-122"/>
              </a:rPr>
              <a:t>带来效率</a:t>
            </a:r>
            <a:r>
              <a:rPr lang="zh-CN" altLang="en-US" sz="3600" dirty="0">
                <a:latin typeface="黑体" panose="02010609060101010101" pitchFamily="49" charset="-122"/>
                <a:ea typeface="黑体" panose="02010609060101010101" pitchFamily="49" charset="-122"/>
              </a:rPr>
              <a:t>。</a:t>
            </a:r>
            <a:endParaRPr lang="en-US" altLang="zh-CN" sz="36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5833" y="480766"/>
            <a:ext cx="1776167" cy="1244805"/>
          </a:xfrm>
          <a:prstGeom prst="rect">
            <a:avLst/>
          </a:prstGeom>
        </p:spPr>
      </p:pic>
    </p:spTree>
    <p:extLst>
      <p:ext uri="{BB962C8B-B14F-4D97-AF65-F5344CB8AC3E}">
        <p14:creationId xmlns:p14="http://schemas.microsoft.com/office/powerpoint/2010/main" val="84845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descr="降序块列表" title="SmartArt"/>
          <p:cNvSpPr>
            <a:spLocks noGrp="1"/>
          </p:cNvSpPr>
          <p:nvPr>
            <p:ph type="title"/>
          </p:nvPr>
        </p:nvSpPr>
        <p:spPr/>
        <p:txBody>
          <a:bodyPr>
            <a:noAutofit/>
          </a:bodyPr>
          <a:lstStyle/>
          <a:p>
            <a:r>
              <a:rPr lang="zh-CN" altLang="en-US" sz="4000" dirty="0">
                <a:latin typeface="楷体" panose="02010609060101010101" pitchFamily="49" charset="-122"/>
                <a:ea typeface="楷体" panose="02010609060101010101" pitchFamily="49" charset="-122"/>
              </a:rPr>
              <a:t>三、怎样的课堂才算得上“有温度”？学生问卷</a:t>
            </a:r>
            <a:endParaRPr lang="zh-CN" sz="4000" dirty="0">
              <a:latin typeface="楷体" panose="02010609060101010101" pitchFamily="49" charset="-122"/>
              <a:ea typeface="楷体" panose="02010609060101010101" pitchFamily="49" charset="-122"/>
            </a:endParaRPr>
          </a:p>
        </p:txBody>
      </p:sp>
      <p:graphicFrame>
        <p:nvGraphicFramePr>
          <p:cNvPr id="5" name="图表 4" descr="降序块列表" title="SmartArt"/>
          <p:cNvGraphicFramePr/>
          <p:nvPr>
            <p:extLst/>
          </p:nvPr>
        </p:nvGraphicFramePr>
        <p:xfrm>
          <a:off x="465651" y="1772239"/>
          <a:ext cx="11274552" cy="4041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5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4400" dirty="0">
                <a:latin typeface="楷体" panose="02010609060101010101" pitchFamily="49" charset="-122"/>
                <a:ea typeface="楷体" panose="02010609060101010101" pitchFamily="49" charset="-122"/>
              </a:rPr>
              <a:t>四、有了温度，为什么还要让课堂有深度</a:t>
            </a:r>
          </a:p>
        </p:txBody>
      </p:sp>
      <p:sp>
        <p:nvSpPr>
          <p:cNvPr id="3" name="文本框 2"/>
          <p:cNvSpPr txBox="1"/>
          <p:nvPr/>
        </p:nvSpPr>
        <p:spPr>
          <a:xfrm>
            <a:off x="150829" y="1659582"/>
            <a:ext cx="11953187" cy="5016758"/>
          </a:xfrm>
          <a:prstGeom prst="rect">
            <a:avLst/>
          </a:prstGeom>
          <a:noFill/>
        </p:spPr>
        <p:txBody>
          <a:bodyPr wrap="square" rtlCol="0">
            <a:spAutoFit/>
          </a:bodyPr>
          <a:lstStyle/>
          <a:p>
            <a:pPr latinLnBrk="1"/>
            <a:r>
              <a:rPr lang="zh-CN" altLang="en-US" sz="3200" dirty="0">
                <a:latin typeface="黑体" panose="02010609060101010101" pitchFamily="49" charset="-122"/>
                <a:ea typeface="黑体" panose="02010609060101010101" pitchFamily="49" charset="-122"/>
              </a:rPr>
              <a:t>    新课程的课堂较之传统课堂的一个重要区别就是“活”起来了，课堂充满了活力，呈现出生机勃勃的精神状态，师生互动，兴趣昂然。</a:t>
            </a:r>
            <a:endParaRPr lang="en-US" altLang="zh-CN" sz="3200" dirty="0">
              <a:latin typeface="黑体" panose="02010609060101010101" pitchFamily="49" charset="-122"/>
              <a:ea typeface="黑体" panose="02010609060101010101" pitchFamily="49" charset="-122"/>
            </a:endParaRPr>
          </a:p>
          <a:p>
            <a:pPr latinLnBrk="1"/>
            <a:endParaRPr lang="zh-CN" altLang="en-US" sz="3200" dirty="0">
              <a:latin typeface="黑体" panose="02010609060101010101" pitchFamily="49" charset="-122"/>
              <a:ea typeface="黑体" panose="02010609060101010101" pitchFamily="49" charset="-122"/>
            </a:endParaRPr>
          </a:p>
          <a:p>
            <a:pPr latinLnBrk="1"/>
            <a:r>
              <a:rPr lang="zh-CN" altLang="en-US" sz="3200" dirty="0">
                <a:latin typeface="黑体" panose="02010609060101010101" pitchFamily="49" charset="-122"/>
                <a:ea typeface="黑体" panose="02010609060101010101" pitchFamily="49" charset="-122"/>
              </a:rPr>
              <a:t>　　但是，我们也清楚地看到，课堂变活的背后也出现了浮躁、盲从和形式化倾向。表面看起来很热闹，实质上</a:t>
            </a:r>
            <a:r>
              <a:rPr lang="zh-CN" altLang="en-US" sz="3200" dirty="0"/>
              <a:t>仅仅是解决了较低思维层次上的记忆、理解、简单应用等问题，</a:t>
            </a:r>
            <a:r>
              <a:rPr lang="zh-CN" altLang="en-US" sz="3200" dirty="0">
                <a:latin typeface="黑体" panose="02010609060101010101" pitchFamily="49" charset="-122"/>
                <a:ea typeface="黑体" panose="02010609060101010101" pitchFamily="49" charset="-122"/>
              </a:rPr>
              <a:t>学生内在的思维和情感没有被真正激活起来。究其原因，就是课堂缺少思维的力度和触及心灵深处的精神愉悦。</a:t>
            </a:r>
            <a:endParaRPr lang="en-US" altLang="zh-CN" sz="3200" dirty="0">
              <a:latin typeface="黑体" panose="02010609060101010101" pitchFamily="49" charset="-122"/>
              <a:ea typeface="黑体" panose="02010609060101010101" pitchFamily="49" charset="-122"/>
            </a:endParaRPr>
          </a:p>
          <a:p>
            <a:pPr latinLnBrk="1"/>
            <a:r>
              <a:rPr lang="zh-CN" altLang="en-US" sz="3200" dirty="0">
                <a:latin typeface="黑体" panose="02010609060101010101" pitchFamily="49" charset="-122"/>
                <a:ea typeface="黑体" panose="02010609060101010101" pitchFamily="49" charset="-122"/>
              </a:rPr>
              <a:t>    </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5833" y="433632"/>
            <a:ext cx="1776167" cy="1225949"/>
          </a:xfrm>
          <a:prstGeom prst="rect">
            <a:avLst/>
          </a:prstGeom>
        </p:spPr>
      </p:pic>
    </p:spTree>
    <p:extLst>
      <p:ext uri="{BB962C8B-B14F-4D97-AF65-F5344CB8AC3E}">
        <p14:creationId xmlns:p14="http://schemas.microsoft.com/office/powerpoint/2010/main" val="236362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0829" y="1659582"/>
            <a:ext cx="11953187" cy="4832092"/>
          </a:xfrm>
          <a:prstGeom prst="rect">
            <a:avLst/>
          </a:prstGeom>
          <a:noFill/>
        </p:spPr>
        <p:txBody>
          <a:bodyPr wrap="square" rtlCol="0">
            <a:spAutoFit/>
          </a:bodyPr>
          <a:lstStyle/>
          <a:p>
            <a:pPr latinLnBrk="1"/>
            <a:r>
              <a:rPr lang="zh-CN" altLang="en-US" sz="2800" dirty="0">
                <a:latin typeface="黑体" panose="02010609060101010101" pitchFamily="49" charset="-122"/>
                <a:ea typeface="黑体" panose="02010609060101010101" pitchFamily="49" charset="-122"/>
              </a:rPr>
              <a:t>    所以，有人说现在的课堂有“温度”无“深度”。其原因主要是：学生不会自主阅读、自主思考，不会合作和探究，不会倾听和交流。一句话，就是学生还不会学习。实现“先学后教”的前提是“先教后学，以教导学”。因而，教师要充分发挥价值引领、智慧启迪和思维点拨的重要职责。</a:t>
            </a:r>
            <a:endParaRPr lang="en-US" altLang="zh-CN" sz="2800" dirty="0">
              <a:latin typeface="黑体" panose="02010609060101010101" pitchFamily="49" charset="-122"/>
              <a:ea typeface="黑体" panose="02010609060101010101" pitchFamily="49" charset="-122"/>
            </a:endParaRPr>
          </a:p>
          <a:p>
            <a:pPr latinLnBrk="1"/>
            <a:endParaRPr lang="en-US" altLang="zh-CN" sz="2800" dirty="0">
              <a:latin typeface="黑体" panose="02010609060101010101" pitchFamily="49" charset="-122"/>
              <a:ea typeface="黑体" panose="02010609060101010101" pitchFamily="49" charset="-122"/>
            </a:endParaRPr>
          </a:p>
          <a:p>
            <a:pPr latinLnBrk="1"/>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教学过程是学生自主构建和教师价值引领相统一的过程。“当学生遇到疑难时，教师要引导他们去思考；当学生的思路狭窄时，教师要启发他们拓宽；当学生迷茫时，教师要把他们引上正路；当学生无路可走时，教师要引导他们铺路架桥；当学生‘山穷水复疑无路’时，教师要引导他们步入‘柳暗花明又一村’的佳境。”教师的正确引领是保证学生学习有方向性和高效性的重要前提。</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5833" y="471340"/>
            <a:ext cx="1776167" cy="1188242"/>
          </a:xfrm>
          <a:prstGeom prst="rect">
            <a:avLst/>
          </a:prstGeom>
        </p:spPr>
      </p:pic>
    </p:spTree>
    <p:extLst>
      <p:ext uri="{BB962C8B-B14F-4D97-AF65-F5344CB8AC3E}">
        <p14:creationId xmlns:p14="http://schemas.microsoft.com/office/powerpoint/2010/main" val="402797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496315"/>
            <a:ext cx="10415832" cy="1097280"/>
          </a:xfrm>
        </p:spPr>
        <p:txBody>
          <a:bodyPr>
            <a:noAutofit/>
          </a:bodyPr>
          <a:lstStyle/>
          <a:p>
            <a:r>
              <a:rPr lang="zh-CN" altLang="en-US" sz="4000" dirty="0">
                <a:latin typeface="楷体" panose="02010609060101010101" pitchFamily="49" charset="-122"/>
                <a:ea typeface="楷体" panose="02010609060101010101" pitchFamily="49" charset="-122"/>
              </a:rPr>
              <a:t>五、营造既有温度又有深度的课堂需要智慧型教师</a:t>
            </a:r>
          </a:p>
        </p:txBody>
      </p:sp>
      <p:sp>
        <p:nvSpPr>
          <p:cNvPr id="3" name="文本框 2"/>
          <p:cNvSpPr txBox="1"/>
          <p:nvPr/>
        </p:nvSpPr>
        <p:spPr>
          <a:xfrm>
            <a:off x="0" y="1762813"/>
            <a:ext cx="12094590" cy="5016758"/>
          </a:xfrm>
          <a:prstGeom prst="rect">
            <a:avLst/>
          </a:prstGeom>
          <a:noFill/>
        </p:spPr>
        <p:txBody>
          <a:bodyPr wrap="square" rtlCol="0">
            <a:spAutoFit/>
          </a:bodyPr>
          <a:lstStyle/>
          <a:p>
            <a:r>
              <a:rPr lang="zh-CN" altLang="en-US" sz="3200" dirty="0">
                <a:solidFill>
                  <a:srgbClr val="FF0000"/>
                </a:solidFill>
                <a:latin typeface="黑体" panose="02010609060101010101" pitchFamily="49" charset="-122"/>
                <a:ea typeface="黑体" panose="02010609060101010101" pitchFamily="49" charset="-122"/>
              </a:rPr>
              <a:t>一是有思想</a:t>
            </a:r>
            <a:r>
              <a:rPr lang="zh-CN" altLang="en-US" sz="3200" dirty="0">
                <a:latin typeface="黑体" panose="02010609060101010101" pitchFamily="49" charset="-122"/>
                <a:ea typeface="黑体" panose="02010609060101010101" pitchFamily="49" charset="-122"/>
              </a:rPr>
              <a:t>。教师要对教学有自己的见解和判断，经过自己的实践、反思和提炼，慢慢形成自己的教学个性和风格。</a:t>
            </a:r>
            <a:endParaRPr lang="en-US" altLang="zh-CN" sz="3200" dirty="0">
              <a:latin typeface="黑体" panose="02010609060101010101" pitchFamily="49" charset="-122"/>
              <a:ea typeface="黑体" panose="02010609060101010101" pitchFamily="49" charset="-122"/>
            </a:endParaRPr>
          </a:p>
          <a:p>
            <a:endParaRPr lang="en-US" altLang="zh-CN" sz="3200" dirty="0">
              <a:latin typeface="黑体" panose="02010609060101010101" pitchFamily="49" charset="-122"/>
              <a:ea typeface="黑体" panose="02010609060101010101" pitchFamily="49" charset="-122"/>
            </a:endParaRPr>
          </a:p>
          <a:p>
            <a:r>
              <a:rPr lang="zh-CN" altLang="en-US" sz="3200" dirty="0">
                <a:solidFill>
                  <a:srgbClr val="FF0000"/>
                </a:solidFill>
                <a:latin typeface="黑体" panose="02010609060101010101" pitchFamily="49" charset="-122"/>
                <a:ea typeface="黑体" panose="02010609060101010101" pitchFamily="49" charset="-122"/>
              </a:rPr>
              <a:t>二是有智慧</a:t>
            </a:r>
            <a:r>
              <a:rPr lang="zh-CN" altLang="en-US" sz="3200" dirty="0">
                <a:latin typeface="黑体" panose="02010609060101010101" pitchFamily="49" charset="-122"/>
                <a:ea typeface="黑体" panose="02010609060101010101" pitchFamily="49" charset="-122"/>
              </a:rPr>
              <a:t>。只有临场的天赋、即席的创作、完美的应答和润物无声的引领，才能滋养学生的情愫，唤醒学生的智慧。</a:t>
            </a:r>
            <a:endParaRPr lang="en-US" altLang="zh-CN" sz="3200" dirty="0">
              <a:latin typeface="黑体" panose="02010609060101010101" pitchFamily="49" charset="-122"/>
              <a:ea typeface="黑体" panose="02010609060101010101" pitchFamily="49" charset="-122"/>
            </a:endParaRPr>
          </a:p>
          <a:p>
            <a:endParaRPr lang="en-US" altLang="zh-CN" sz="3200" dirty="0">
              <a:latin typeface="黑体" panose="02010609060101010101" pitchFamily="49" charset="-122"/>
              <a:ea typeface="黑体" panose="02010609060101010101" pitchFamily="49" charset="-122"/>
            </a:endParaRPr>
          </a:p>
          <a:p>
            <a:r>
              <a:rPr lang="zh-CN" altLang="en-US" sz="3200" dirty="0">
                <a:solidFill>
                  <a:srgbClr val="FF0000"/>
                </a:solidFill>
                <a:latin typeface="黑体" panose="02010609060101010101" pitchFamily="49" charset="-122"/>
                <a:ea typeface="黑体" panose="02010609060101010101" pitchFamily="49" charset="-122"/>
              </a:rPr>
              <a:t>三是有激情</a:t>
            </a:r>
            <a:r>
              <a:rPr lang="zh-CN" altLang="en-US" sz="3200" dirty="0">
                <a:latin typeface="黑体" panose="02010609060101010101" pitchFamily="49" charset="-122"/>
                <a:ea typeface="黑体" panose="02010609060101010101" pitchFamily="49" charset="-122"/>
              </a:rPr>
              <a:t>。有真情、有激情的老师才会营造润泽、自由、愉悦的课堂，学生们才会思维驰骋，精彩无限，课堂充满生命的活力。否则，课堂只能是死水一潭，抑制学生的思维，窒息学生的心灵，压抑学生的灵魂。</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5833" y="447007"/>
            <a:ext cx="1776167" cy="1212575"/>
          </a:xfrm>
          <a:prstGeom prst="rect">
            <a:avLst/>
          </a:prstGeom>
        </p:spPr>
      </p:pic>
    </p:spTree>
    <p:extLst>
      <p:ext uri="{BB962C8B-B14F-4D97-AF65-F5344CB8AC3E}">
        <p14:creationId xmlns:p14="http://schemas.microsoft.com/office/powerpoint/2010/main" val="255094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62302"/>
            <a:ext cx="10415833" cy="1097280"/>
          </a:xfrm>
        </p:spPr>
        <p:txBody>
          <a:bodyPr>
            <a:noAutofit/>
          </a:bodyPr>
          <a:lstStyle/>
          <a:p>
            <a:r>
              <a:rPr lang="zh-CN" altLang="en-US" sz="4400" dirty="0">
                <a:latin typeface="楷体" panose="02010609060101010101" pitchFamily="49" charset="-122"/>
                <a:ea typeface="楷体" panose="02010609060101010101" pitchFamily="49" charset="-122"/>
              </a:rPr>
              <a:t>六、走出</a:t>
            </a:r>
            <a:r>
              <a:rPr lang="en-US" altLang="zh-CN" sz="4400" dirty="0">
                <a:latin typeface="楷体" panose="02010609060101010101" pitchFamily="49" charset="-122"/>
                <a:ea typeface="楷体" panose="02010609060101010101" pitchFamily="49" charset="-122"/>
              </a:rPr>
              <a:t>“</a:t>
            </a:r>
            <a:r>
              <a:rPr lang="zh-CN" altLang="zh-CN" sz="4400" dirty="0">
                <a:latin typeface="楷体" panose="02010609060101010101" pitchFamily="49" charset="-122"/>
                <a:ea typeface="楷体" panose="02010609060101010101" pitchFamily="49" charset="-122"/>
              </a:rPr>
              <a:t>深度课堂</a:t>
            </a:r>
            <a:r>
              <a:rPr lang="en-US" altLang="zh-CN" sz="4400" dirty="0">
                <a:latin typeface="楷体" panose="02010609060101010101" pitchFamily="49" charset="-122"/>
                <a:ea typeface="楷体" panose="02010609060101010101" pitchFamily="49" charset="-122"/>
              </a:rPr>
              <a:t>”</a:t>
            </a:r>
            <a:r>
              <a:rPr lang="zh-CN" altLang="en-US" sz="4400" dirty="0">
                <a:latin typeface="楷体" panose="02010609060101010101" pitchFamily="49" charset="-122"/>
                <a:ea typeface="楷体" panose="02010609060101010101" pitchFamily="49" charset="-122"/>
              </a:rPr>
              <a:t>即</a:t>
            </a:r>
            <a:r>
              <a:rPr lang="en-US" altLang="zh-CN" sz="4400" dirty="0">
                <a:latin typeface="楷体" panose="02010609060101010101" pitchFamily="49" charset="-122"/>
                <a:ea typeface="楷体" panose="02010609060101010101" pitchFamily="49" charset="-122"/>
              </a:rPr>
              <a:t>“</a:t>
            </a:r>
            <a:r>
              <a:rPr lang="zh-CN" altLang="zh-CN" sz="4400" dirty="0">
                <a:latin typeface="楷体" panose="02010609060101010101" pitchFamily="49" charset="-122"/>
                <a:ea typeface="楷体" panose="02010609060101010101" pitchFamily="49" charset="-122"/>
              </a:rPr>
              <a:t>难度课堂</a:t>
            </a:r>
            <a:r>
              <a:rPr lang="en-US" altLang="zh-CN" sz="4400" dirty="0">
                <a:latin typeface="楷体" panose="02010609060101010101" pitchFamily="49" charset="-122"/>
                <a:ea typeface="楷体" panose="02010609060101010101" pitchFamily="49" charset="-122"/>
              </a:rPr>
              <a:t>”</a:t>
            </a:r>
            <a:r>
              <a:rPr lang="zh-CN" altLang="en-US" sz="4400" dirty="0">
                <a:latin typeface="楷体" panose="02010609060101010101" pitchFamily="49" charset="-122"/>
                <a:ea typeface="楷体" panose="02010609060101010101" pitchFamily="49" charset="-122"/>
              </a:rPr>
              <a:t>的误区</a:t>
            </a:r>
          </a:p>
        </p:txBody>
      </p:sp>
      <p:sp>
        <p:nvSpPr>
          <p:cNvPr id="3" name="文本框 2"/>
          <p:cNvSpPr txBox="1"/>
          <p:nvPr/>
        </p:nvSpPr>
        <p:spPr>
          <a:xfrm>
            <a:off x="1434445" y="3035431"/>
            <a:ext cx="9690755" cy="369332"/>
          </a:xfrm>
          <a:prstGeom prst="rect">
            <a:avLst/>
          </a:prstGeom>
          <a:noFill/>
        </p:spPr>
        <p:txBody>
          <a:bodyPr wrap="square" rtlCol="0">
            <a:spAutoFit/>
          </a:bodyPr>
          <a:lstStyle/>
          <a:p>
            <a:r>
              <a:rPr lang="zh-CN" altLang="en-US" dirty="0"/>
              <a:t>　</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5833" y="447007"/>
            <a:ext cx="1776167" cy="1212575"/>
          </a:xfrm>
          <a:prstGeom prst="rect">
            <a:avLst/>
          </a:prstGeom>
        </p:spPr>
      </p:pic>
      <p:sp>
        <p:nvSpPr>
          <p:cNvPr id="20" name="文本框 19"/>
          <p:cNvSpPr txBox="1"/>
          <p:nvPr/>
        </p:nvSpPr>
        <p:spPr>
          <a:xfrm>
            <a:off x="94268" y="1774877"/>
            <a:ext cx="12097732" cy="5262979"/>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    经常听到这样的对话：“可不可以把这节课上得再有些深度？”“不行，学生基础差，再加深度就学不懂了。”这则对话中，回答者混淆了一对概念，即把课堂的深度与难度等同了，认为深度就是再难些。其实不是这样，有深度的课绝不是指难度大的课。难是就知识本身而言，深度说的是课堂的教学境界。好课一定是有深度的课，但不一定是高难度的课，很难的课反倒不一定是好课。深度课堂需要把握以下几个要点</a:t>
            </a:r>
            <a:r>
              <a:rPr lang="en-US" altLang="zh-CN" sz="2400" dirty="0">
                <a:latin typeface="黑体" panose="02010609060101010101" pitchFamily="49" charset="-122"/>
                <a:ea typeface="黑体" panose="02010609060101010101" pitchFamily="49" charset="-122"/>
              </a:rPr>
              <a:t>    </a:t>
            </a:r>
          </a:p>
          <a:p>
            <a:r>
              <a:rPr lang="zh-CN" altLang="zh-CN" sz="2400" dirty="0">
                <a:solidFill>
                  <a:srgbClr val="FF0000"/>
                </a:solidFill>
                <a:latin typeface="黑体" panose="02010609060101010101" pitchFamily="49" charset="-122"/>
                <a:ea typeface="黑体" panose="02010609060101010101" pitchFamily="49" charset="-122"/>
              </a:rPr>
              <a:t>要点一：突出本质，抓住重点</a:t>
            </a:r>
          </a:p>
          <a:p>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教学切忌</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广而浅薄</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，要抓核心概念、原理，精简非本质的内容。</a:t>
            </a:r>
          </a:p>
          <a:p>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在</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主干</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上要舍得花时间、下功夫，就会使一节课显得既充实又简约，有骨也有肉。</a:t>
            </a:r>
          </a:p>
          <a:p>
            <a:r>
              <a:rPr lang="en-US" altLang="zh-CN" sz="2400" dirty="0">
                <a:latin typeface="黑体" panose="02010609060101010101" pitchFamily="49" charset="-122"/>
                <a:ea typeface="黑体" panose="02010609060101010101" pitchFamily="49" charset="-122"/>
              </a:rPr>
              <a:t>     </a:t>
            </a:r>
          </a:p>
          <a:p>
            <a:r>
              <a:rPr lang="zh-CN" altLang="zh-CN" sz="2400" dirty="0">
                <a:solidFill>
                  <a:srgbClr val="FF0000"/>
                </a:solidFill>
                <a:latin typeface="黑体" panose="02010609060101010101" pitchFamily="49" charset="-122"/>
                <a:ea typeface="黑体" panose="02010609060101010101" pitchFamily="49" charset="-122"/>
              </a:rPr>
              <a:t>要点二：问题驱动，引发思考</a:t>
            </a:r>
          </a:p>
          <a:p>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苏格拉底认为：“问题是接生婆，它能帮助新思想的诞生”。</a:t>
            </a:r>
            <a:r>
              <a:rPr lang="zh-CN" altLang="zh-CN" sz="2400" dirty="0">
                <a:latin typeface="黑体" panose="02010609060101010101" pitchFamily="49" charset="-122"/>
                <a:ea typeface="黑体" panose="02010609060101010101" pitchFamily="49" charset="-122"/>
              </a:rPr>
              <a:t>要善于创设情境，提出具有挑战性、启发性的问题，让学生体验思考的快乐和克服挑战性问题后的精神满足，调动学生的好奇心、上进心，促使其积极地学习，深入地思考。</a:t>
            </a:r>
          </a:p>
          <a:p>
            <a:r>
              <a:rPr lang="en-US" altLang="zh-CN" sz="2400" dirty="0">
                <a:latin typeface="黑体" panose="02010609060101010101" pitchFamily="49" charset="-122"/>
                <a:ea typeface="黑体" panose="02010609060101010101" pitchFamily="49" charset="-122"/>
              </a:rPr>
              <a:t>    </a:t>
            </a:r>
          </a:p>
        </p:txBody>
      </p:sp>
    </p:spTree>
    <p:extLst>
      <p:ext uri="{BB962C8B-B14F-4D97-AF65-F5344CB8AC3E}">
        <p14:creationId xmlns:p14="http://schemas.microsoft.com/office/powerpoint/2010/main" val="253793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4445" y="3035431"/>
            <a:ext cx="9690755" cy="369332"/>
          </a:xfrm>
          <a:prstGeom prst="rect">
            <a:avLst/>
          </a:prstGeom>
          <a:noFill/>
        </p:spPr>
        <p:txBody>
          <a:bodyPr wrap="square" rtlCol="0">
            <a:spAutoFit/>
          </a:bodyPr>
          <a:lstStyle/>
          <a:p>
            <a:r>
              <a:rPr lang="zh-CN" altLang="en-US" dirty="0"/>
              <a:t>　</a:t>
            </a:r>
          </a:p>
        </p:txBody>
      </p:sp>
      <p:sp>
        <p:nvSpPr>
          <p:cNvPr id="4" name="文本框 3"/>
          <p:cNvSpPr txBox="1"/>
          <p:nvPr/>
        </p:nvSpPr>
        <p:spPr>
          <a:xfrm>
            <a:off x="84841" y="1659582"/>
            <a:ext cx="12009749" cy="5509200"/>
          </a:xfrm>
          <a:prstGeom prst="rect">
            <a:avLst/>
          </a:prstGeom>
          <a:noFill/>
        </p:spPr>
        <p:txBody>
          <a:bodyPr wrap="square" rtlCol="0">
            <a:spAutoFit/>
          </a:bodyPr>
          <a:lstStyle/>
          <a:p>
            <a:r>
              <a:rPr lang="zh-CN" altLang="zh-CN" sz="2800" dirty="0">
                <a:solidFill>
                  <a:srgbClr val="FF0000"/>
                </a:solidFill>
                <a:latin typeface="黑体" panose="02010609060101010101" pitchFamily="49" charset="-122"/>
                <a:ea typeface="黑体" panose="02010609060101010101" pitchFamily="49" charset="-122"/>
              </a:rPr>
              <a:t>要点三：互动对话，相互启智</a:t>
            </a:r>
          </a:p>
          <a:p>
            <a:r>
              <a:rPr lang="en-US" altLang="zh-CN" sz="2800" dirty="0">
                <a:latin typeface="黑体" panose="02010609060101010101" pitchFamily="49" charset="-122"/>
                <a:ea typeface="黑体" panose="02010609060101010101" pitchFamily="49" charset="-122"/>
              </a:rPr>
              <a:t>        </a:t>
            </a:r>
            <a:r>
              <a:rPr lang="zh-CN" altLang="zh-CN" sz="2800" dirty="0">
                <a:latin typeface="黑体" panose="02010609060101010101" pitchFamily="49" charset="-122"/>
                <a:ea typeface="黑体" panose="02010609060101010101" pitchFamily="49" charset="-122"/>
              </a:rPr>
              <a:t>互动与对话应该成为教学的基本过程，让学生在群体互动的过程中发现、建构知识。</a:t>
            </a:r>
          </a:p>
          <a:p>
            <a:r>
              <a:rPr lang="en-US" altLang="zh-CN" sz="2800" dirty="0">
                <a:latin typeface="黑体" panose="02010609060101010101" pitchFamily="49" charset="-122"/>
                <a:ea typeface="黑体" panose="02010609060101010101" pitchFamily="49" charset="-122"/>
              </a:rPr>
              <a:t>      </a:t>
            </a:r>
            <a:r>
              <a:rPr lang="zh-CN" altLang="zh-CN" sz="2800" dirty="0">
                <a:latin typeface="黑体" panose="02010609060101010101" pitchFamily="49" charset="-122"/>
                <a:ea typeface="黑体" panose="02010609060101010101" pitchFamily="49" charset="-122"/>
              </a:rPr>
              <a:t>教师的作用：</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倾听</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引领</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激疑点拨</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a:t>
            </a:r>
          </a:p>
          <a:p>
            <a:r>
              <a:rPr lang="en-US" altLang="zh-CN" sz="2800" dirty="0">
                <a:latin typeface="黑体" panose="02010609060101010101" pitchFamily="49" charset="-122"/>
                <a:ea typeface="黑体" panose="02010609060101010101" pitchFamily="49" charset="-122"/>
              </a:rPr>
              <a:t>    </a:t>
            </a:r>
          </a:p>
          <a:p>
            <a:r>
              <a:rPr lang="zh-CN" altLang="zh-CN" sz="2800" dirty="0">
                <a:solidFill>
                  <a:srgbClr val="FF0000"/>
                </a:solidFill>
                <a:latin typeface="黑体" panose="02010609060101010101" pitchFamily="49" charset="-122"/>
                <a:ea typeface="黑体" panose="02010609060101010101" pitchFamily="49" charset="-122"/>
              </a:rPr>
              <a:t>要点四：以学为主，优化结构</a:t>
            </a:r>
          </a:p>
          <a:p>
            <a:r>
              <a:rPr lang="en-US" altLang="zh-CN" sz="2800" dirty="0">
                <a:latin typeface="黑体" panose="02010609060101010101" pitchFamily="49" charset="-122"/>
                <a:ea typeface="黑体" panose="02010609060101010101" pitchFamily="49" charset="-122"/>
              </a:rPr>
              <a:t>    </a:t>
            </a:r>
            <a:r>
              <a:rPr lang="zh-CN" altLang="zh-CN" sz="2800" dirty="0">
                <a:latin typeface="黑体" panose="02010609060101010101" pitchFamily="49" charset="-122"/>
                <a:ea typeface="黑体" panose="02010609060101010101" pitchFamily="49" charset="-122"/>
              </a:rPr>
              <a:t>学生自己学会的</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会</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与老师教会的</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会</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，是两种不同性质的</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会</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，也是两个不同水平的</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会</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a:t>
            </a:r>
          </a:p>
          <a:p>
            <a:r>
              <a:rPr lang="en-US" altLang="zh-CN" sz="2800" dirty="0">
                <a:latin typeface="黑体" panose="02010609060101010101" pitchFamily="49" charset="-122"/>
                <a:ea typeface="黑体" panose="02010609060101010101" pitchFamily="49" charset="-122"/>
              </a:rPr>
              <a:t>    </a:t>
            </a:r>
            <a:r>
              <a:rPr lang="zh-CN" altLang="zh-CN" sz="2800" dirty="0">
                <a:latin typeface="黑体" panose="02010609060101010101" pitchFamily="49" charset="-122"/>
                <a:ea typeface="黑体" panose="02010609060101010101" pitchFamily="49" charset="-122"/>
              </a:rPr>
              <a:t>教师在课堂上最重要的任务不是</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讲课</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，而是</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组织学习</a:t>
            </a:r>
            <a:r>
              <a:rPr lang="en-US" altLang="zh-CN" sz="2800" dirty="0">
                <a:latin typeface="黑体" panose="02010609060101010101" pitchFamily="49" charset="-122"/>
                <a:ea typeface="黑体" panose="02010609060101010101" pitchFamily="49" charset="-122"/>
              </a:rPr>
              <a:t>”</a:t>
            </a:r>
            <a:r>
              <a:rPr lang="zh-CN" altLang="zh-CN" sz="2800" dirty="0">
                <a:latin typeface="黑体" panose="02010609060101010101" pitchFamily="49" charset="-122"/>
                <a:ea typeface="黑体" panose="02010609060101010101" pitchFamily="49" charset="-122"/>
              </a:rPr>
              <a:t>，帮助学生学会学习是教学的核心。</a:t>
            </a:r>
          </a:p>
          <a:p>
            <a:r>
              <a:rPr lang="en-US" altLang="zh-CN" sz="2800" dirty="0">
                <a:latin typeface="黑体" panose="02010609060101010101" pitchFamily="49" charset="-122"/>
                <a:ea typeface="黑体" panose="02010609060101010101" pitchFamily="49" charset="-122"/>
              </a:rPr>
              <a:t> </a:t>
            </a:r>
            <a:endParaRPr lang="zh-CN" altLang="zh-CN" sz="2800" dirty="0">
              <a:latin typeface="黑体" panose="02010609060101010101" pitchFamily="49" charset="-122"/>
              <a:ea typeface="黑体" panose="02010609060101010101" pitchFamily="49" charset="-122"/>
            </a:endParaRPr>
          </a:p>
          <a:p>
            <a:endParaRPr lang="zh-CN" altLang="en-US" sz="4400" dirty="0">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5833" y="447007"/>
            <a:ext cx="1776167" cy="1212575"/>
          </a:xfrm>
          <a:prstGeom prst="rect">
            <a:avLst/>
          </a:prstGeom>
        </p:spPr>
      </p:pic>
    </p:spTree>
    <p:extLst>
      <p:ext uri="{BB962C8B-B14F-4D97-AF65-F5344CB8AC3E}">
        <p14:creationId xmlns:p14="http://schemas.microsoft.com/office/powerpoint/2010/main" val="383623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四季 16x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rSeasons_16x9_TP104001540" id="{0DA29EAD-47D8-48C0-9A41-576454A8E9F9}" vid="{C4624512-1CDE-4711-8592-8A372F475D43}"/>
    </a:ext>
  </a:extLst>
</a:theme>
</file>

<file path=ppt/theme/theme2.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C88A576-A2E7-4760-927D-B5BF8CF93C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四季自然演示文稿（宽屏）</Template>
  <TotalTime>0</TotalTime>
  <Words>798</Words>
  <Application>Microsoft Office PowerPoint</Application>
  <PresentationFormat>宽屏</PresentationFormat>
  <Paragraphs>55</Paragraphs>
  <Slides>10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Microsoft YaHei UI</vt:lpstr>
      <vt:lpstr>黑体</vt:lpstr>
      <vt:lpstr>楷体</vt:lpstr>
      <vt:lpstr>Calibri</vt:lpstr>
      <vt:lpstr>Constantia</vt:lpstr>
      <vt:lpstr>Wingdings</vt:lpstr>
      <vt:lpstr>四季 16x9</vt:lpstr>
      <vt:lpstr>课堂既要有温度又要有深度</vt:lpstr>
      <vt:lpstr>一、课堂温度与课堂深度</vt:lpstr>
      <vt:lpstr>二、为什么要让课堂有温度</vt:lpstr>
      <vt:lpstr>三、怎样的课堂才算得上“有温度”？学生问卷</vt:lpstr>
      <vt:lpstr>四、有了温度，为什么还要让课堂有深度</vt:lpstr>
      <vt:lpstr>PowerPoint 演示文稿</vt:lpstr>
      <vt:lpstr>五、营造既有温度又有深度的课堂需要智慧型教师</vt:lpstr>
      <vt:lpstr>六、走出“深度课堂”即“难度课堂”的误区</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2017-06-12T06:37:20Z</dcterms:created>
  <dcterms:modified xsi:type="dcterms:W3CDTF">2017-06-13T11:37:38Z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TC040015419991</vt:lpwstr>
  </property>
</Properties>
</file>