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  <p:sldMasterId id="2147483694" r:id="rId4"/>
    <p:sldMasterId id="2147483706" r:id="rId5"/>
  </p:sldMasterIdLst>
  <p:notesMasterIdLst>
    <p:notesMasterId r:id="rId32"/>
  </p:notesMasterIdLst>
  <p:sldIdLst>
    <p:sldId id="357" r:id="rId6"/>
    <p:sldId id="259" r:id="rId7"/>
    <p:sldId id="260" r:id="rId8"/>
    <p:sldId id="332" r:id="rId9"/>
    <p:sldId id="335" r:id="rId10"/>
    <p:sldId id="336" r:id="rId11"/>
    <p:sldId id="358" r:id="rId12"/>
    <p:sldId id="359" r:id="rId13"/>
    <p:sldId id="348" r:id="rId14"/>
    <p:sldId id="339" r:id="rId15"/>
    <p:sldId id="347" r:id="rId16"/>
    <p:sldId id="275" r:id="rId17"/>
    <p:sldId id="284" r:id="rId18"/>
    <p:sldId id="341" r:id="rId19"/>
    <p:sldId id="380" r:id="rId20"/>
    <p:sldId id="353" r:id="rId21"/>
    <p:sldId id="354" r:id="rId22"/>
    <p:sldId id="355" r:id="rId23"/>
    <p:sldId id="356" r:id="rId24"/>
    <p:sldId id="381" r:id="rId25"/>
    <p:sldId id="382" r:id="rId26"/>
    <p:sldId id="351" r:id="rId27"/>
    <p:sldId id="350" r:id="rId28"/>
    <p:sldId id="360" r:id="rId29"/>
    <p:sldId id="361" r:id="rId30"/>
    <p:sldId id="363" r:id="rId3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7" d="100"/>
          <a:sy n="77" d="100"/>
        </p:scale>
        <p:origin x="883" y="72"/>
      </p:cViewPr>
      <p:guideLst>
        <p:guide orient="horz" pos="2188"/>
        <p:guide pos="40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/>
            </a:lvl1pPr>
          </a:lstStyle>
          <a:p>
            <a:fld id="{10008568-270E-4418-BBC7-79EAA711E1B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A9BD-3711-4628-A02C-46CF373408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BE2-7C5B-498B-8263-13BFF3ACFBF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EA0-7FED-4CF9-82C3-F58DFCCDA25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7A93-5A27-46C1-9160-6EB60B4CE8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4670-3D61-4138-9897-D2172636C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9849-1836-4187-B20D-4FD51F4406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ADE-6620-4E5B-BE4E-718E67AECE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75B5-4ED0-4752-B76D-E90D67ACFF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B82-D12C-4748-B2EA-B91319E697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CF82-47F4-4FE0-94B1-BAF641E0E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23FD-A4A1-4C2D-BB39-D59C2D20A4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9427-01F4-4A87-B69A-3CAD373B65F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2725-2741-47A5-9C52-A7B8B4DE17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23FD-A4A1-4C2D-BB39-D59C2D20A4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23FD-A4A1-4C2D-BB39-D59C2D20A4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9"/>
            <a:ext cx="10515600" cy="557509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CBD157-D547-48E8-B276-2CBAA6B794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6"/>
          <p:cNvSpPr/>
          <p:nvPr/>
        </p:nvSpPr>
        <p:spPr>
          <a:xfrm>
            <a:off x="4751917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5" name="椭圆 4"/>
          <p:cNvSpPr/>
          <p:nvPr/>
        </p:nvSpPr>
        <p:spPr>
          <a:xfrm>
            <a:off x="5560484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6" name="椭圆 5"/>
          <p:cNvSpPr/>
          <p:nvPr/>
        </p:nvSpPr>
        <p:spPr>
          <a:xfrm>
            <a:off x="6371167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8" name="椭圆 7"/>
          <p:cNvSpPr/>
          <p:nvPr/>
        </p:nvSpPr>
        <p:spPr>
          <a:xfrm>
            <a:off x="7179733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2120" y="1588770"/>
            <a:ext cx="9631680" cy="467868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4670-3D61-4138-9897-D2172636CF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31540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139315"/>
            <a:ext cx="5157787" cy="413575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31540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139315"/>
            <a:ext cx="5183188" cy="413575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C75B5-4ED0-4752-B76D-E90D67ACFF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 bwMode="auto">
          <a:xfrm>
            <a:off x="-74083" y="1"/>
            <a:ext cx="2055284" cy="785813"/>
            <a:chOff x="-142846" y="-250538"/>
            <a:chExt cx="4668067" cy="1782764"/>
          </a:xfrm>
        </p:grpSpPr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7"/>
            <p:cNvSpPr>
              <a:spLocks noChangeArrowheads="1"/>
            </p:cNvSpPr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13"/>
            <p:cNvSpPr>
              <a:spLocks noChangeArrowheads="1"/>
            </p:cNvSpPr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14"/>
            <p:cNvSpPr>
              <a:spLocks noChangeArrowheads="1"/>
            </p:cNvSpPr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15"/>
            <p:cNvSpPr>
              <a:spLocks noChangeArrowheads="1"/>
            </p:cNvSpPr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6"/>
            <p:cNvSpPr>
              <a:spLocks noChangeArrowheads="1"/>
            </p:cNvSpPr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7"/>
            <p:cNvSpPr>
              <a:spLocks noChangeArrowheads="1"/>
            </p:cNvSpPr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1"/>
            <p:cNvSpPr>
              <a:spLocks noChangeArrowheads="1"/>
            </p:cNvSpPr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22"/>
            <p:cNvSpPr>
              <a:spLocks noChangeArrowheads="1"/>
            </p:cNvSpPr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4"/>
            <p:cNvSpPr>
              <a:spLocks noChangeArrowheads="1"/>
            </p:cNvSpPr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5"/>
            <p:cNvSpPr>
              <a:spLocks noChangeArrowheads="1"/>
            </p:cNvSpPr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6"/>
            <p:cNvSpPr>
              <a:spLocks noChangeArrowheads="1"/>
            </p:cNvSpPr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8"/>
            <p:cNvSpPr>
              <a:spLocks noChangeArrowheads="1"/>
            </p:cNvSpPr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9"/>
            <p:cNvSpPr>
              <a:spLocks noChangeArrowheads="1"/>
            </p:cNvSpPr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31"/>
            <p:cNvSpPr>
              <a:spLocks noChangeArrowheads="1"/>
            </p:cNvSpPr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47"/>
            <p:cNvSpPr>
              <a:spLocks noChangeArrowheads="1"/>
            </p:cNvSpPr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48"/>
            <p:cNvSpPr>
              <a:spLocks noChangeArrowheads="1"/>
            </p:cNvSpPr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49"/>
            <p:cNvSpPr>
              <a:spLocks noChangeArrowheads="1"/>
            </p:cNvSpPr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50"/>
            <p:cNvSpPr>
              <a:spLocks noChangeArrowheads="1"/>
            </p:cNvSpPr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65"/>
            <p:cNvSpPr>
              <a:spLocks noChangeArrowheads="1"/>
            </p:cNvSpPr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 38"/>
            <p:cNvSpPr>
              <a:spLocks noChangeArrowheads="1"/>
            </p:cNvSpPr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T0" fmla="*/ 605014 w 4349824"/>
                <a:gd name="T1" fmla="*/ 946 h 682425"/>
                <a:gd name="T2" fmla="*/ 816050 w 4349824"/>
                <a:gd name="T3" fmla="*/ 38448 h 682425"/>
                <a:gd name="T4" fmla="*/ 1177825 w 4349824"/>
                <a:gd name="T5" fmla="*/ 225616 h 682425"/>
                <a:gd name="T6" fmla="*/ 1520415 w 4349824"/>
                <a:gd name="T7" fmla="*/ 448566 h 682425"/>
                <a:gd name="T8" fmla="*/ 1986338 w 4349824"/>
                <a:gd name="T9" fmla="*/ 652249 h 682425"/>
                <a:gd name="T10" fmla="*/ 2427594 w 4349824"/>
                <a:gd name="T11" fmla="*/ 624724 h 682425"/>
                <a:gd name="T12" fmla="*/ 3214181 w 4349824"/>
                <a:gd name="T13" fmla="*/ 173319 h 682425"/>
                <a:gd name="T14" fmla="*/ 3216921 w 4349824"/>
                <a:gd name="T15" fmla="*/ 170567 h 682425"/>
                <a:gd name="T16" fmla="*/ 3348476 w 4349824"/>
                <a:gd name="T17" fmla="*/ 104507 h 682425"/>
                <a:gd name="T18" fmla="*/ 3918546 w 4349824"/>
                <a:gd name="T19" fmla="*/ 38448 h 682425"/>
                <a:gd name="T20" fmla="*/ 4349824 w 4349824"/>
                <a:gd name="T21" fmla="*/ 178566 h 682425"/>
                <a:gd name="T22" fmla="*/ 4330039 w 4349824"/>
                <a:gd name="T23" fmla="*/ 184157 h 682425"/>
                <a:gd name="T24" fmla="*/ 4137803 w 4349824"/>
                <a:gd name="T25" fmla="*/ 101755 h 682425"/>
                <a:gd name="T26" fmla="*/ 3688325 w 4349824"/>
                <a:gd name="T27" fmla="*/ 43953 h 682425"/>
                <a:gd name="T28" fmla="*/ 3214181 w 4349824"/>
                <a:gd name="T29" fmla="*/ 184329 h 682425"/>
                <a:gd name="T30" fmla="*/ 2575593 w 4349824"/>
                <a:gd name="T31" fmla="*/ 583437 h 682425"/>
                <a:gd name="T32" fmla="*/ 1890413 w 4349824"/>
                <a:gd name="T33" fmla="*/ 643992 h 682425"/>
                <a:gd name="T34" fmla="*/ 1016123 w 4349824"/>
                <a:gd name="T35" fmla="*/ 143042 h 682425"/>
                <a:gd name="T36" fmla="*/ 769458 w 4349824"/>
                <a:gd name="T37" fmla="*/ 38448 h 682425"/>
                <a:gd name="T38" fmla="*/ 506348 w 4349824"/>
                <a:gd name="T39" fmla="*/ 13676 h 682425"/>
                <a:gd name="T40" fmla="*/ 2056 w 4349824"/>
                <a:gd name="T41" fmla="*/ 54963 h 682425"/>
                <a:gd name="T42" fmla="*/ 2056 w 4349824"/>
                <a:gd name="T43" fmla="*/ 49458 h 682425"/>
                <a:gd name="T44" fmla="*/ 4797 w 4349824"/>
                <a:gd name="T45" fmla="*/ 49458 h 682425"/>
                <a:gd name="T46" fmla="*/ 21241 w 4349824"/>
                <a:gd name="T47" fmla="*/ 49458 h 682425"/>
                <a:gd name="T48" fmla="*/ 385757 w 4349824"/>
                <a:gd name="T49" fmla="*/ 10923 h 682425"/>
                <a:gd name="T50" fmla="*/ 393979 w 4349824"/>
                <a:gd name="T51" fmla="*/ 10923 h 682425"/>
                <a:gd name="T52" fmla="*/ 605014 w 4349824"/>
                <a:gd name="T53" fmla="*/ 946 h 68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45"/>
            <p:cNvSpPr>
              <a:spLocks noChangeArrowheads="1"/>
            </p:cNvSpPr>
            <p:nvPr/>
          </p:nvSpPr>
          <p:spPr bwMode="auto">
            <a:xfrm rot="3230110">
              <a:off x="4294485" y="304049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45"/>
            <p:cNvSpPr>
              <a:spLocks noChangeArrowheads="1"/>
            </p:cNvSpPr>
            <p:nvPr/>
          </p:nvSpPr>
          <p:spPr bwMode="auto">
            <a:xfrm rot="-10289223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6" name="组合 41"/>
          <p:cNvGrpSpPr/>
          <p:nvPr userDrawn="1"/>
        </p:nvGrpSpPr>
        <p:grpSpPr bwMode="auto">
          <a:xfrm>
            <a:off x="9584267" y="5807076"/>
            <a:ext cx="2607733" cy="1050925"/>
            <a:chOff x="2139509" y="1743868"/>
            <a:chExt cx="4107744" cy="1655763"/>
          </a:xfrm>
        </p:grpSpPr>
        <p:sp>
          <p:nvSpPr>
            <p:cNvPr id="37" name="Freeform 5"/>
            <p:cNvSpPr>
              <a:spLocks noChangeArrowheads="1"/>
            </p:cNvSpPr>
            <p:nvPr/>
          </p:nvSpPr>
          <p:spPr bwMode="auto">
            <a:xfrm flipH="1">
              <a:off x="3503171" y="2353468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9"/>
            <p:cNvSpPr>
              <a:spLocks noChangeArrowheads="1"/>
            </p:cNvSpPr>
            <p:nvPr/>
          </p:nvSpPr>
          <p:spPr bwMode="auto">
            <a:xfrm flipH="1">
              <a:off x="2139509" y="1970880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10"/>
            <p:cNvSpPr>
              <a:spLocks noChangeArrowheads="1"/>
            </p:cNvSpPr>
            <p:nvPr/>
          </p:nvSpPr>
          <p:spPr bwMode="auto">
            <a:xfrm flipH="1">
              <a:off x="4409633" y="2631281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11"/>
            <p:cNvSpPr>
              <a:spLocks noChangeArrowheads="1"/>
            </p:cNvSpPr>
            <p:nvPr/>
          </p:nvSpPr>
          <p:spPr bwMode="auto">
            <a:xfrm flipH="1">
              <a:off x="5435158" y="2859881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9"/>
            <p:cNvSpPr>
              <a:spLocks noChangeArrowheads="1"/>
            </p:cNvSpPr>
            <p:nvPr/>
          </p:nvSpPr>
          <p:spPr bwMode="auto">
            <a:xfrm flipH="1">
              <a:off x="5127183" y="2059780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 flipH="1">
              <a:off x="4404871" y="1767680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 flipH="1">
              <a:off x="4549334" y="1883568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51"/>
            <p:cNvSpPr>
              <a:spLocks noChangeArrowheads="1"/>
            </p:cNvSpPr>
            <p:nvPr/>
          </p:nvSpPr>
          <p:spPr bwMode="auto">
            <a:xfrm flipH="1">
              <a:off x="3033271" y="2169318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52"/>
            <p:cNvSpPr>
              <a:spLocks noChangeArrowheads="1"/>
            </p:cNvSpPr>
            <p:nvPr/>
          </p:nvSpPr>
          <p:spPr bwMode="auto">
            <a:xfrm flipH="1">
              <a:off x="3647634" y="2150268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53"/>
            <p:cNvSpPr>
              <a:spLocks noChangeArrowheads="1"/>
            </p:cNvSpPr>
            <p:nvPr/>
          </p:nvSpPr>
          <p:spPr bwMode="auto">
            <a:xfrm flipH="1">
              <a:off x="3844484" y="2274093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54"/>
            <p:cNvSpPr>
              <a:spLocks noChangeArrowheads="1"/>
            </p:cNvSpPr>
            <p:nvPr/>
          </p:nvSpPr>
          <p:spPr bwMode="auto">
            <a:xfrm flipH="1">
              <a:off x="4515996" y="2491581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55"/>
            <p:cNvSpPr>
              <a:spLocks noChangeArrowheads="1"/>
            </p:cNvSpPr>
            <p:nvPr/>
          </p:nvSpPr>
          <p:spPr bwMode="auto">
            <a:xfrm flipH="1">
              <a:off x="4636646" y="2458243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56"/>
            <p:cNvSpPr>
              <a:spLocks noChangeArrowheads="1"/>
            </p:cNvSpPr>
            <p:nvPr/>
          </p:nvSpPr>
          <p:spPr bwMode="auto">
            <a:xfrm flipH="1">
              <a:off x="4843021" y="2683668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7"/>
            <p:cNvSpPr>
              <a:spLocks noChangeArrowheads="1"/>
            </p:cNvSpPr>
            <p:nvPr/>
          </p:nvSpPr>
          <p:spPr bwMode="auto">
            <a:xfrm flipH="1">
              <a:off x="2636396" y="2543968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8"/>
            <p:cNvSpPr>
              <a:spLocks noChangeArrowheads="1"/>
            </p:cNvSpPr>
            <p:nvPr/>
          </p:nvSpPr>
          <p:spPr bwMode="auto">
            <a:xfrm flipH="1">
              <a:off x="3142808" y="1804193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59"/>
            <p:cNvSpPr>
              <a:spLocks noChangeArrowheads="1"/>
            </p:cNvSpPr>
            <p:nvPr/>
          </p:nvSpPr>
          <p:spPr bwMode="auto">
            <a:xfrm flipH="1">
              <a:off x="3293621" y="1886743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60"/>
            <p:cNvSpPr>
              <a:spLocks noChangeArrowheads="1"/>
            </p:cNvSpPr>
            <p:nvPr/>
          </p:nvSpPr>
          <p:spPr bwMode="auto">
            <a:xfrm flipH="1">
              <a:off x="3866708" y="1743868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61"/>
            <p:cNvSpPr>
              <a:spLocks noChangeArrowheads="1"/>
            </p:cNvSpPr>
            <p:nvPr/>
          </p:nvSpPr>
          <p:spPr bwMode="auto">
            <a:xfrm flipH="1">
              <a:off x="5506596" y="2859881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62"/>
            <p:cNvSpPr>
              <a:spLocks noChangeArrowheads="1"/>
            </p:cNvSpPr>
            <p:nvPr/>
          </p:nvSpPr>
          <p:spPr bwMode="auto">
            <a:xfrm flipH="1">
              <a:off x="5651058" y="2848768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63"/>
            <p:cNvSpPr>
              <a:spLocks noChangeArrowheads="1"/>
            </p:cNvSpPr>
            <p:nvPr/>
          </p:nvSpPr>
          <p:spPr bwMode="auto">
            <a:xfrm flipH="1">
              <a:off x="5012883" y="2604293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64"/>
            <p:cNvSpPr>
              <a:spLocks noChangeArrowheads="1"/>
            </p:cNvSpPr>
            <p:nvPr/>
          </p:nvSpPr>
          <p:spPr bwMode="auto">
            <a:xfrm flipH="1">
              <a:off x="2569721" y="1756568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任意多边形 63"/>
            <p:cNvSpPr>
              <a:spLocks noChangeArrowheads="1"/>
            </p:cNvSpPr>
            <p:nvPr/>
          </p:nvSpPr>
          <p:spPr bwMode="auto">
            <a:xfrm flipH="1">
              <a:off x="2279515" y="2151412"/>
              <a:ext cx="3967738" cy="601386"/>
            </a:xfrm>
            <a:custGeom>
              <a:avLst/>
              <a:gdLst>
                <a:gd name="T0" fmla="*/ 3967738 w 3967738"/>
                <a:gd name="T1" fmla="*/ 521937 h 601386"/>
                <a:gd name="T2" fmla="*/ 3926548 w 3967738"/>
                <a:gd name="T3" fmla="*/ 522431 h 601386"/>
                <a:gd name="T4" fmla="*/ 3936569 w 3967738"/>
                <a:gd name="T5" fmla="*/ 524836 h 601386"/>
                <a:gd name="T6" fmla="*/ 2324394 w 3967738"/>
                <a:gd name="T7" fmla="*/ 597 h 601386"/>
                <a:gd name="T8" fmla="*/ 2224728 w 3967738"/>
                <a:gd name="T9" fmla="*/ 1214 h 601386"/>
                <a:gd name="T10" fmla="*/ 2092403 w 3967738"/>
                <a:gd name="T11" fmla="*/ 12310 h 601386"/>
                <a:gd name="T12" fmla="*/ 1640184 w 3967738"/>
                <a:gd name="T13" fmla="*/ 119657 h 601386"/>
                <a:gd name="T14" fmla="*/ 1261964 w 3967738"/>
                <a:gd name="T15" fmla="*/ 290310 h 601386"/>
                <a:gd name="T16" fmla="*/ 1256483 w 3967738"/>
                <a:gd name="T17" fmla="*/ 290310 h 601386"/>
                <a:gd name="T18" fmla="*/ 294490 w 3967738"/>
                <a:gd name="T19" fmla="*/ 576567 h 601386"/>
                <a:gd name="T20" fmla="*/ 91890 w 3967738"/>
                <a:gd name="T21" fmla="*/ 524270 h 601386"/>
                <a:gd name="T22" fmla="*/ 0 w 3967738"/>
                <a:gd name="T23" fmla="*/ 486802 h 601386"/>
                <a:gd name="T24" fmla="*/ 0 w 3967738"/>
                <a:gd name="T25" fmla="*/ 500852 h 601386"/>
                <a:gd name="T26" fmla="*/ 77716 w 3967738"/>
                <a:gd name="T27" fmla="*/ 534635 h 601386"/>
                <a:gd name="T28" fmla="*/ 554858 w 3967738"/>
                <a:gd name="T29" fmla="*/ 593082 h 601386"/>
                <a:gd name="T30" fmla="*/ 1248261 w 3967738"/>
                <a:gd name="T31" fmla="*/ 306825 h 601386"/>
                <a:gd name="T32" fmla="*/ 1725146 w 3967738"/>
                <a:gd name="T33" fmla="*/ 108647 h 601386"/>
                <a:gd name="T34" fmla="*/ 2265068 w 3967738"/>
                <a:gd name="T35" fmla="*/ 15063 h 601386"/>
                <a:gd name="T36" fmla="*/ 2788546 w 3967738"/>
                <a:gd name="T37" fmla="*/ 125161 h 601386"/>
                <a:gd name="T38" fmla="*/ 3210617 w 3967738"/>
                <a:gd name="T39" fmla="*/ 345359 h 601386"/>
                <a:gd name="T40" fmla="*/ 3396815 w 3967738"/>
                <a:gd name="T41" fmla="*/ 433438 h 601386"/>
                <a:gd name="T42" fmla="*/ 3539265 w 3967738"/>
                <a:gd name="T43" fmla="*/ 481084 h 601386"/>
                <a:gd name="T44" fmla="*/ 3542119 w 3967738"/>
                <a:gd name="T45" fmla="*/ 466814 h 601386"/>
                <a:gd name="T46" fmla="*/ 3484689 w 3967738"/>
                <a:gd name="T47" fmla="*/ 449953 h 601386"/>
                <a:gd name="T48" fmla="*/ 3051655 w 3967738"/>
                <a:gd name="T49" fmla="*/ 240765 h 601386"/>
                <a:gd name="T50" fmla="*/ 2618621 w 3967738"/>
                <a:gd name="T51" fmla="*/ 45340 h 601386"/>
                <a:gd name="T52" fmla="*/ 2324394 w 3967738"/>
                <a:gd name="T53" fmla="*/ 597 h 60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68"/>
            <p:cNvSpPr>
              <a:spLocks noChangeArrowheads="1"/>
            </p:cNvSpPr>
            <p:nvPr/>
          </p:nvSpPr>
          <p:spPr bwMode="auto">
            <a:xfrm flipH="1">
              <a:off x="5798696" y="2694781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69"/>
            <p:cNvSpPr>
              <a:spLocks noChangeArrowheads="1"/>
            </p:cNvSpPr>
            <p:nvPr/>
          </p:nvSpPr>
          <p:spPr bwMode="auto">
            <a:xfrm flipH="1">
              <a:off x="4696971" y="1980405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0"/>
            <p:cNvSpPr>
              <a:spLocks noChangeArrowheads="1"/>
            </p:cNvSpPr>
            <p:nvPr/>
          </p:nvSpPr>
          <p:spPr bwMode="auto">
            <a:xfrm flipH="1">
              <a:off x="2584009" y="2062955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1"/>
            <p:cNvSpPr>
              <a:spLocks noChangeArrowheads="1"/>
            </p:cNvSpPr>
            <p:nvPr/>
          </p:nvSpPr>
          <p:spPr bwMode="auto">
            <a:xfrm flipH="1">
              <a:off x="2258571" y="2108993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F35AC-A5E0-4DEE-9A05-0EF80D5A7F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96CE-559A-4B86-896B-3410D4E4F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96CE-559A-4B86-896B-3410D4E4F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96CE-559A-4B86-896B-3410D4E4F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A927-1005-4F12-8814-7F078B72AB0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96CE-559A-4B86-896B-3410D4E4F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96CE-559A-4B86-896B-3410D4E4F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D3EA-13C3-4CC2-94E9-81C6C98C5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0A1C-B642-4F70-95D2-CA23CA7AE9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6952-34D8-4FB6-818D-EF11745CB6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EDE5-15FD-4AFC-B2C7-B618F46A53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6D7F-E65F-44DF-8F9B-11220033DE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96CE-559A-4B86-896B-3410D4E4F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 bwMode="auto">
          <a:xfrm>
            <a:off x="-74083" y="1"/>
            <a:ext cx="2055284" cy="785813"/>
            <a:chOff x="-142846" y="-250538"/>
            <a:chExt cx="4668067" cy="1782764"/>
          </a:xfrm>
        </p:grpSpPr>
        <p:sp>
          <p:nvSpPr>
            <p:cNvPr id="3" name="Freeform 6"/>
            <p:cNvSpPr/>
            <p:nvPr/>
          </p:nvSpPr>
          <p:spPr bwMode="auto">
            <a:xfrm>
              <a:off x="3265661" y="33985"/>
              <a:ext cx="350948" cy="338545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169642" y="887549"/>
              <a:ext cx="259604" cy="298929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73470" y="822721"/>
              <a:ext cx="182684" cy="19448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2227244" y="390536"/>
              <a:ext cx="360563" cy="374560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42711" y="-250538"/>
              <a:ext cx="754776" cy="587052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57135" y="-113679"/>
              <a:ext cx="658624" cy="446591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24440" y="-9234"/>
              <a:ext cx="451903" cy="324139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285021" y="80804"/>
              <a:ext cx="442288" cy="385366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150412" y="469770"/>
              <a:ext cx="225953" cy="52942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448476" y="444561"/>
              <a:ext cx="240374" cy="486207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20"/>
            <p:cNvSpPr/>
            <p:nvPr/>
          </p:nvSpPr>
          <p:spPr bwMode="auto">
            <a:xfrm>
              <a:off x="410016" y="520192"/>
              <a:ext cx="163454" cy="381763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/>
            <p:nvPr/>
          </p:nvSpPr>
          <p:spPr bwMode="auto">
            <a:xfrm>
              <a:off x="775385" y="473373"/>
              <a:ext cx="110574" cy="403373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765770" y="851534"/>
              <a:ext cx="221144" cy="21969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-32272" y="469770"/>
              <a:ext cx="173069" cy="381763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919609" y="41188"/>
              <a:ext cx="956691" cy="54023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8" name="Freeform 26"/>
            <p:cNvSpPr/>
            <p:nvPr/>
          </p:nvSpPr>
          <p:spPr bwMode="auto">
            <a:xfrm>
              <a:off x="1193637" y="286093"/>
              <a:ext cx="1023992" cy="655480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9" name="Freeform 27"/>
            <p:cNvSpPr/>
            <p:nvPr/>
          </p:nvSpPr>
          <p:spPr bwMode="auto">
            <a:xfrm>
              <a:off x="1616696" y="963182"/>
              <a:ext cx="240374" cy="543832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/>
            <p:nvPr/>
          </p:nvSpPr>
          <p:spPr bwMode="auto">
            <a:xfrm>
              <a:off x="1890721" y="1085635"/>
              <a:ext cx="418252" cy="44659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/>
            <p:nvPr/>
          </p:nvSpPr>
          <p:spPr bwMode="auto">
            <a:xfrm>
              <a:off x="1866685" y="538201"/>
              <a:ext cx="658624" cy="533028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2448389" y="84406"/>
              <a:ext cx="697086" cy="965213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2525308" y="1143260"/>
              <a:ext cx="0" cy="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2361854" y="1071229"/>
              <a:ext cx="572092" cy="442988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5" name="Freeform 34"/>
            <p:cNvSpPr/>
            <p:nvPr/>
          </p:nvSpPr>
          <p:spPr bwMode="auto">
            <a:xfrm>
              <a:off x="2438774" y="1143260"/>
              <a:ext cx="139419" cy="33854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2597422" y="1017204"/>
              <a:ext cx="312485" cy="19448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7" name="Freeform 36"/>
            <p:cNvSpPr/>
            <p:nvPr/>
          </p:nvSpPr>
          <p:spPr bwMode="auto">
            <a:xfrm>
              <a:off x="3232010" y="214062"/>
              <a:ext cx="240374" cy="363755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8" name="Freeform 47"/>
            <p:cNvSpPr/>
            <p:nvPr/>
          </p:nvSpPr>
          <p:spPr bwMode="auto">
            <a:xfrm>
              <a:off x="3703143" y="-41649"/>
              <a:ext cx="418249" cy="515022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9" name="Freeform 48"/>
            <p:cNvSpPr/>
            <p:nvPr/>
          </p:nvSpPr>
          <p:spPr bwMode="auto">
            <a:xfrm>
              <a:off x="2794527" y="628238"/>
              <a:ext cx="1028801" cy="65908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0" name="Freeform 49"/>
            <p:cNvSpPr/>
            <p:nvPr/>
          </p:nvSpPr>
          <p:spPr bwMode="auto">
            <a:xfrm>
              <a:off x="3554110" y="469770"/>
              <a:ext cx="302873" cy="29892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1" name="Freeform 50"/>
            <p:cNvSpPr/>
            <p:nvPr/>
          </p:nvSpPr>
          <p:spPr bwMode="auto">
            <a:xfrm>
              <a:off x="3794484" y="754293"/>
              <a:ext cx="211529" cy="212490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2" name="Freeform 65"/>
            <p:cNvSpPr/>
            <p:nvPr/>
          </p:nvSpPr>
          <p:spPr bwMode="auto">
            <a:xfrm>
              <a:off x="-142846" y="-70461"/>
              <a:ext cx="456712" cy="561840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3" name="任意多边形 38"/>
            <p:cNvSpPr/>
            <p:nvPr/>
          </p:nvSpPr>
          <p:spPr bwMode="auto">
            <a:xfrm>
              <a:off x="-27466" y="433755"/>
              <a:ext cx="4350773" cy="684293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/>
            <p:nvPr/>
          </p:nvSpPr>
          <p:spPr bwMode="auto">
            <a:xfrm rot="3230110">
              <a:off x="4293336" y="302715"/>
              <a:ext cx="136859" cy="326909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45"/>
            <p:cNvSpPr/>
            <p:nvPr/>
          </p:nvSpPr>
          <p:spPr bwMode="auto">
            <a:xfrm rot="11310777">
              <a:off x="4106972" y="549004"/>
              <a:ext cx="134610" cy="324139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41"/>
          <p:cNvGrpSpPr/>
          <p:nvPr userDrawn="1"/>
        </p:nvGrpSpPr>
        <p:grpSpPr bwMode="auto">
          <a:xfrm>
            <a:off x="9584267" y="5807076"/>
            <a:ext cx="2607733" cy="1050925"/>
            <a:chOff x="2139509" y="1743868"/>
            <a:chExt cx="4107744" cy="1655763"/>
          </a:xfrm>
        </p:grpSpPr>
        <p:sp>
          <p:nvSpPr>
            <p:cNvPr id="37" name="Freeform 5"/>
            <p:cNvSpPr/>
            <p:nvPr/>
          </p:nvSpPr>
          <p:spPr bwMode="auto">
            <a:xfrm flipH="1">
              <a:off x="3503201" y="2354149"/>
              <a:ext cx="346758" cy="337656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 flipH="1">
              <a:off x="2139509" y="1971474"/>
              <a:ext cx="380100" cy="492726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 flipH="1">
              <a:off x="4410106" y="2631778"/>
              <a:ext cx="390101" cy="482722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 flipH="1">
              <a:off x="5433706" y="2859382"/>
              <a:ext cx="796877" cy="540249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 flipH="1">
              <a:off x="5126959" y="2059013"/>
              <a:ext cx="860226" cy="677813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 flipH="1">
              <a:off x="4403437" y="1768880"/>
              <a:ext cx="696848" cy="395182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4550142" y="1883933"/>
              <a:ext cx="483459" cy="292636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4" name="Freeform 51"/>
            <p:cNvSpPr/>
            <p:nvPr/>
          </p:nvSpPr>
          <p:spPr bwMode="auto">
            <a:xfrm flipH="1">
              <a:off x="3033077" y="2169064"/>
              <a:ext cx="693515" cy="965445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5" name="Freeform 52"/>
            <p:cNvSpPr/>
            <p:nvPr/>
          </p:nvSpPr>
          <p:spPr bwMode="auto">
            <a:xfrm flipH="1">
              <a:off x="3646571" y="2149055"/>
              <a:ext cx="243398" cy="36516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6" name="Freeform 53"/>
            <p:cNvSpPr/>
            <p:nvPr/>
          </p:nvSpPr>
          <p:spPr bwMode="auto">
            <a:xfrm flipH="1">
              <a:off x="3843290" y="2274112"/>
              <a:ext cx="730190" cy="910420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7" name="Freeform 54"/>
            <p:cNvSpPr/>
            <p:nvPr/>
          </p:nvSpPr>
          <p:spPr bwMode="auto">
            <a:xfrm flipH="1">
              <a:off x="4516800" y="2491713"/>
              <a:ext cx="546810" cy="497729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8" name="Freeform 55"/>
            <p:cNvSpPr/>
            <p:nvPr/>
          </p:nvSpPr>
          <p:spPr bwMode="auto">
            <a:xfrm flipH="1">
              <a:off x="4636832" y="2459198"/>
              <a:ext cx="306747" cy="200092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9" name="Freeform 56"/>
            <p:cNvSpPr/>
            <p:nvPr/>
          </p:nvSpPr>
          <p:spPr bwMode="auto">
            <a:xfrm flipH="1">
              <a:off x="4843553" y="2684301"/>
              <a:ext cx="143370" cy="340157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0" name="Freeform 57"/>
            <p:cNvSpPr/>
            <p:nvPr/>
          </p:nvSpPr>
          <p:spPr bwMode="auto">
            <a:xfrm flipH="1">
              <a:off x="2636307" y="2544237"/>
              <a:ext cx="393437" cy="57026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1" name="Freeform 58"/>
            <p:cNvSpPr/>
            <p:nvPr/>
          </p:nvSpPr>
          <p:spPr bwMode="auto">
            <a:xfrm flipH="1">
              <a:off x="3143107" y="1803896"/>
              <a:ext cx="230059" cy="237610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 flipH="1">
              <a:off x="3293145" y="1886434"/>
              <a:ext cx="526805" cy="280129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 flipH="1">
              <a:off x="3866629" y="1743868"/>
              <a:ext cx="416777" cy="445205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 flipH="1">
              <a:off x="5507059" y="2859382"/>
              <a:ext cx="703519" cy="387679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 flipH="1">
              <a:off x="5650431" y="2849377"/>
              <a:ext cx="490127" cy="277629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 flipH="1">
              <a:off x="5013596" y="2604264"/>
              <a:ext cx="466789" cy="410189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 flipH="1">
              <a:off x="2569623" y="1756375"/>
              <a:ext cx="1053610" cy="590272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8" name="任意多边形 63"/>
            <p:cNvSpPr/>
            <p:nvPr/>
          </p:nvSpPr>
          <p:spPr bwMode="auto">
            <a:xfrm flipH="1">
              <a:off x="2279546" y="2151557"/>
              <a:ext cx="3967707" cy="600277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9" name="Freeform 68"/>
            <p:cNvSpPr/>
            <p:nvPr/>
          </p:nvSpPr>
          <p:spPr bwMode="auto">
            <a:xfrm flipH="1">
              <a:off x="5797136" y="2694306"/>
              <a:ext cx="306747" cy="332654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60" name="Freeform 69"/>
            <p:cNvSpPr/>
            <p:nvPr/>
          </p:nvSpPr>
          <p:spPr bwMode="auto">
            <a:xfrm flipH="1">
              <a:off x="4696847" y="1981478"/>
              <a:ext cx="493463" cy="570263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61" name="Freeform 70"/>
            <p:cNvSpPr/>
            <p:nvPr/>
          </p:nvSpPr>
          <p:spPr bwMode="auto">
            <a:xfrm flipH="1">
              <a:off x="2582960" y="2064016"/>
              <a:ext cx="140037" cy="342659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62" name="Freeform 71"/>
            <p:cNvSpPr/>
            <p:nvPr/>
          </p:nvSpPr>
          <p:spPr bwMode="auto">
            <a:xfrm flipH="1">
              <a:off x="2259540" y="2109036"/>
              <a:ext cx="553478" cy="53024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</p:grpSp>
      <p:sp>
        <p:nvSpPr>
          <p:cNvPr id="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294C-C90F-40D6-8ADE-890E581C53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-33867" y="-468313"/>
            <a:ext cx="12225867" cy="2611438"/>
            <a:chOff x="-25400" y="-351206"/>
            <a:chExt cx="9169400" cy="1958976"/>
          </a:xfrm>
        </p:grpSpPr>
        <p:sp>
          <p:nvSpPr>
            <p:cNvPr id="3" name="Freeform 5"/>
            <p:cNvSpPr/>
            <p:nvPr/>
          </p:nvSpPr>
          <p:spPr bwMode="auto">
            <a:xfrm>
              <a:off x="7432675" y="562189"/>
              <a:ext cx="347663" cy="337016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384550" y="-65398"/>
              <a:ext cx="350838" cy="338207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87338" y="787263"/>
              <a:ext cx="260350" cy="297717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690563" y="721765"/>
              <a:ext cx="182562" cy="195302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8763000" y="178730"/>
              <a:ext cx="381000" cy="494210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6481763" y="839661"/>
              <a:ext cx="392112" cy="483492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053013" y="1068308"/>
              <a:ext cx="795337" cy="539462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811338" y="1337444"/>
              <a:ext cx="234950" cy="236982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346325" y="290671"/>
              <a:ext cx="360363" cy="372742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61963" y="-351206"/>
              <a:ext cx="750887" cy="585907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76250" y="-213065"/>
              <a:ext cx="657225" cy="444194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39750" y="-111841"/>
              <a:ext cx="452438" cy="327489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04813" y="-21336"/>
              <a:ext cx="441325" cy="388223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268288" y="369269"/>
              <a:ext cx="227012" cy="528745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63563" y="343070"/>
              <a:ext cx="241300" cy="484683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25463" y="419285"/>
              <a:ext cx="166687" cy="382269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890588" y="374032"/>
              <a:ext cx="112712" cy="400131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882650" y="751537"/>
              <a:ext cx="223838" cy="219119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1155700" y="528845"/>
              <a:ext cx="425450" cy="1037245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84138" y="369269"/>
              <a:ext cx="173037" cy="382269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1038225" y="-59443"/>
              <a:ext cx="954088" cy="541845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309688" y="185875"/>
              <a:ext cx="1027112" cy="656168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1731963" y="861097"/>
              <a:ext cx="241300" cy="545417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2008188" y="984947"/>
              <a:ext cx="417512" cy="446575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985963" y="438339"/>
              <a:ext cx="655637" cy="532318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566988" y="-17763"/>
              <a:ext cx="693737" cy="964603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2644775" y="1040917"/>
              <a:ext cx="0" cy="3573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2792413" y="1063544"/>
              <a:ext cx="406400" cy="466820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2479675" y="970657"/>
              <a:ext cx="573088" cy="443002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2557463" y="1040917"/>
              <a:ext cx="139700" cy="341779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2716213" y="917067"/>
              <a:ext cx="309562" cy="195302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3349625" y="114423"/>
              <a:ext cx="239713" cy="363215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4021138" y="381177"/>
              <a:ext cx="690562" cy="964602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4773613" y="894441"/>
              <a:ext cx="349250" cy="338206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297488" y="268045"/>
              <a:ext cx="858837" cy="676412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4519613" y="159676"/>
              <a:ext cx="1027112" cy="657358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6183313" y="-23717"/>
              <a:ext cx="695325" cy="396559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6248400" y="91797"/>
              <a:ext cx="485775" cy="291762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595813" y="-161858"/>
              <a:ext cx="392112" cy="483492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324350" y="-23717"/>
              <a:ext cx="546100" cy="497782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402138" y="-59443"/>
              <a:ext cx="141287" cy="340588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418013" y="301390"/>
              <a:ext cx="342900" cy="151240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3819525" y="-141613"/>
              <a:ext cx="417513" cy="514455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2909888" y="528845"/>
              <a:ext cx="1028700" cy="658550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3671888" y="369269"/>
              <a:ext cx="301625" cy="30009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3913188" y="651504"/>
              <a:ext cx="211137" cy="21316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7556500" y="377605"/>
              <a:ext cx="693738" cy="964602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7394575" y="358551"/>
              <a:ext cx="241300" cy="363214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6710363" y="528845"/>
              <a:ext cx="730250" cy="911013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6221413" y="699139"/>
              <a:ext cx="546100" cy="498973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6338888" y="665795"/>
              <a:ext cx="307975" cy="20244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6297613" y="892060"/>
              <a:ext cx="142875" cy="340588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8255000" y="751537"/>
              <a:ext cx="392113" cy="570425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7910513" y="12009"/>
              <a:ext cx="230187" cy="236983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7462838" y="95369"/>
              <a:ext cx="527050" cy="278663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6999288" y="-47535"/>
              <a:ext cx="417512" cy="444194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5073650" y="1068308"/>
              <a:ext cx="703263" cy="387031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5141913" y="1056399"/>
              <a:ext cx="490537" cy="27866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5802313" y="812271"/>
              <a:ext cx="468312" cy="4096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7659688" y="-35626"/>
              <a:ext cx="1054100" cy="589479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-25400" y="-170194"/>
              <a:ext cx="457200" cy="562090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735513" y="691994"/>
              <a:ext cx="244475" cy="362023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90488" y="325207"/>
              <a:ext cx="8956675" cy="724047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5180013" y="902777"/>
              <a:ext cx="304800" cy="333443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6092825" y="188257"/>
              <a:ext cx="493713" cy="571616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8559800" y="271618"/>
              <a:ext cx="139700" cy="34297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8469313" y="316871"/>
              <a:ext cx="555625" cy="529936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70" name="Group 74"/>
          <p:cNvGrpSpPr>
            <a:grpSpLocks noChangeAspect="1"/>
          </p:cNvGrpSpPr>
          <p:nvPr userDrawn="1"/>
        </p:nvGrpSpPr>
        <p:grpSpPr bwMode="auto">
          <a:xfrm flipH="1">
            <a:off x="1" y="4765675"/>
            <a:ext cx="12272433" cy="2611438"/>
            <a:chOff x="-7" y="2020"/>
            <a:chExt cx="5776" cy="1234"/>
          </a:xfrm>
        </p:grpSpPr>
        <p:sp>
          <p:nvSpPr>
            <p:cNvPr id="71" name="Freeform 75"/>
            <p:cNvSpPr/>
            <p:nvPr/>
          </p:nvSpPr>
          <p:spPr bwMode="auto">
            <a:xfrm>
              <a:off x="4691" y="2595"/>
              <a:ext cx="219" cy="212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190" y="2737"/>
              <a:ext cx="163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5" name="Freeform 79"/>
            <p:cNvSpPr/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2" name="Freeform 86"/>
            <p:cNvSpPr/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264" y="2228"/>
              <a:ext cx="278" cy="245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178" y="2474"/>
              <a:ext cx="142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5" name="Freeform 89"/>
            <p:cNvSpPr/>
            <p:nvPr/>
          </p:nvSpPr>
          <p:spPr bwMode="auto">
            <a:xfrm>
              <a:off x="364" y="2457"/>
              <a:ext cx="152" cy="30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340" y="2505"/>
              <a:ext cx="106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737" y="2574"/>
              <a:ext cx="268" cy="653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62" y="2474"/>
              <a:ext cx="110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834" y="2358"/>
              <a:ext cx="648" cy="413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1100" y="2784"/>
              <a:ext cx="152" cy="344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1260" y="2517"/>
              <a:ext cx="412" cy="335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6" name="Freeform 100"/>
            <p:cNvSpPr/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7" name="Freeform 101"/>
            <p:cNvSpPr/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8" name="Freeform 102"/>
            <p:cNvSpPr/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9" name="Freeform 103"/>
            <p:cNvSpPr/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0" name="Freeform 104"/>
            <p:cNvSpPr/>
            <p:nvPr/>
          </p:nvSpPr>
          <p:spPr bwMode="auto">
            <a:xfrm>
              <a:off x="1620" y="2897"/>
              <a:ext cx="89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1" name="Freeform 105"/>
            <p:cNvSpPr/>
            <p:nvPr/>
          </p:nvSpPr>
          <p:spPr bwMode="auto">
            <a:xfrm>
              <a:off x="1720" y="2819"/>
              <a:ext cx="194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2" name="Freeform 106"/>
            <p:cNvSpPr/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3" name="Freeform 107"/>
            <p:cNvSpPr/>
            <p:nvPr/>
          </p:nvSpPr>
          <p:spPr bwMode="auto">
            <a:xfrm>
              <a:off x="2542" y="2481"/>
              <a:ext cx="434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4" name="Freeform 108"/>
            <p:cNvSpPr/>
            <p:nvPr/>
          </p:nvSpPr>
          <p:spPr bwMode="auto">
            <a:xfrm>
              <a:off x="3016" y="2805"/>
              <a:ext cx="219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5" name="Freeform 109"/>
            <p:cNvSpPr/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6" name="Freeform 110"/>
            <p:cNvSpPr/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7" name="Freeform 111"/>
            <p:cNvSpPr/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8" name="Freeform 112"/>
            <p:cNvSpPr/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9" name="Freeform 113"/>
            <p:cNvSpPr/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0" name="Freeform 114"/>
            <p:cNvSpPr/>
            <p:nvPr/>
          </p:nvSpPr>
          <p:spPr bwMode="auto">
            <a:xfrm>
              <a:off x="2733" y="2226"/>
              <a:ext cx="345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1" name="Freeform 115"/>
            <p:cNvSpPr/>
            <p:nvPr/>
          </p:nvSpPr>
          <p:spPr bwMode="auto">
            <a:xfrm>
              <a:off x="2782" y="2204"/>
              <a:ext cx="89" cy="215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2" name="Freeform 116"/>
            <p:cNvSpPr/>
            <p:nvPr/>
          </p:nvSpPr>
          <p:spPr bwMode="auto">
            <a:xfrm>
              <a:off x="2792" y="2431"/>
              <a:ext cx="215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3" name="Freeform 117"/>
            <p:cNvSpPr/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4" name="Freeform 118"/>
            <p:cNvSpPr/>
            <p:nvPr/>
          </p:nvSpPr>
          <p:spPr bwMode="auto">
            <a:xfrm>
              <a:off x="1842" y="2574"/>
              <a:ext cx="649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5" name="Freeform 119"/>
            <p:cNvSpPr/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6" name="Freeform 120"/>
            <p:cNvSpPr/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7" name="Freeform 121"/>
            <p:cNvSpPr/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8" name="Freeform 122"/>
            <p:cNvSpPr/>
            <p:nvPr/>
          </p:nvSpPr>
          <p:spPr bwMode="auto">
            <a:xfrm>
              <a:off x="4667" y="2467"/>
              <a:ext cx="151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9" name="Freeform 123"/>
            <p:cNvSpPr/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0" name="Freeform 124"/>
            <p:cNvSpPr/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1" name="Freeform 125"/>
            <p:cNvSpPr/>
            <p:nvPr/>
          </p:nvSpPr>
          <p:spPr bwMode="auto">
            <a:xfrm>
              <a:off x="4002" y="2661"/>
              <a:ext cx="194" cy="128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2" name="Freeform 126"/>
            <p:cNvSpPr/>
            <p:nvPr/>
          </p:nvSpPr>
          <p:spPr bwMode="auto">
            <a:xfrm>
              <a:off x="3976" y="2803"/>
              <a:ext cx="91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3" name="Freeform 127"/>
            <p:cNvSpPr/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4" name="Freeform 128"/>
            <p:cNvSpPr/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5" name="Freeform 129"/>
            <p:cNvSpPr/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6" name="Freeform 130"/>
            <p:cNvSpPr/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8" name="Freeform 132"/>
            <p:cNvSpPr/>
            <p:nvPr/>
          </p:nvSpPr>
          <p:spPr bwMode="auto">
            <a:xfrm>
              <a:off x="3248" y="2907"/>
              <a:ext cx="310" cy="176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9" name="Freeform 133"/>
            <p:cNvSpPr/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0" name="Freeform 134"/>
            <p:cNvSpPr/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1" name="Freeform 135"/>
            <p:cNvSpPr/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2" name="Freeform 136"/>
            <p:cNvSpPr/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3" name="Freeform 137"/>
            <p:cNvSpPr/>
            <p:nvPr/>
          </p:nvSpPr>
          <p:spPr bwMode="auto">
            <a:xfrm>
              <a:off x="66" y="2446"/>
              <a:ext cx="5643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4" name="Freeform 138"/>
            <p:cNvSpPr/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5" name="Freeform 139"/>
            <p:cNvSpPr/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6" name="Freeform 140"/>
            <p:cNvSpPr/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7" name="Freeform 141"/>
            <p:cNvSpPr/>
            <p:nvPr/>
          </p:nvSpPr>
          <p:spPr bwMode="auto">
            <a:xfrm>
              <a:off x="5344" y="2441"/>
              <a:ext cx="351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</p:grpSp>
      <p:sp>
        <p:nvSpPr>
          <p:cNvPr id="13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13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62CB3-0C05-4323-A2D5-438B107778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B4B9-F4E3-4344-A625-19CAF1354F6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 flipH="1">
            <a:off x="7931152" y="5124451"/>
            <a:ext cx="4373033" cy="1863725"/>
            <a:chOff x="-25400" y="-351206"/>
            <a:chExt cx="4521456" cy="1925639"/>
          </a:xfrm>
        </p:grpSpPr>
        <p:sp>
          <p:nvSpPr>
            <p:cNvPr id="3" name="Freeform 6"/>
            <p:cNvSpPr/>
            <p:nvPr/>
          </p:nvSpPr>
          <p:spPr bwMode="auto">
            <a:xfrm>
              <a:off x="3384294" y="-65805"/>
              <a:ext cx="350161" cy="337889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287557" y="787119"/>
              <a:ext cx="260432" cy="298523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690243" y="721509"/>
              <a:ext cx="183835" cy="195189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1810758" y="1338239"/>
              <a:ext cx="236359" cy="236194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2346942" y="290127"/>
              <a:ext cx="358915" cy="37233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462638" y="-351206"/>
              <a:ext cx="750657" cy="585565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475769" y="-213426"/>
              <a:ext cx="658740" cy="444505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539235" y="-111731"/>
              <a:ext cx="453022" cy="328048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405737" y="-21518"/>
              <a:ext cx="439889" cy="387096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267860" y="368859"/>
              <a:ext cx="227605" cy="529796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563309" y="342615"/>
              <a:ext cx="240736" cy="485510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526104" y="418066"/>
              <a:ext cx="166327" cy="383816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891585" y="373779"/>
              <a:ext cx="111613" cy="400218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882831" y="752674"/>
              <a:ext cx="223228" cy="218151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1156394" y="527961"/>
              <a:ext cx="424570" cy="1038271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84025" y="368859"/>
              <a:ext cx="172893" cy="383816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1038215" y="-59244"/>
              <a:ext cx="954189" cy="54127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1309589" y="185152"/>
              <a:ext cx="1026411" cy="65773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1731972" y="860930"/>
              <a:ext cx="240736" cy="544559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2007724" y="985588"/>
              <a:ext cx="418004" cy="446145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1985839" y="437749"/>
              <a:ext cx="656552" cy="533077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2567982" y="-18237"/>
              <a:ext cx="693756" cy="966099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2644579" y="1041356"/>
              <a:ext cx="0" cy="328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2793397" y="1062679"/>
              <a:ext cx="404875" cy="467468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2480442" y="970826"/>
              <a:ext cx="573389" cy="442864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2557039" y="1041356"/>
              <a:ext cx="140064" cy="341169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2716800" y="916698"/>
              <a:ext cx="308579" cy="195188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3349278" y="114621"/>
              <a:ext cx="240736" cy="362493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1" name="Freeform 45"/>
            <p:cNvSpPr/>
            <p:nvPr/>
          </p:nvSpPr>
          <p:spPr bwMode="auto">
            <a:xfrm rot="1800000">
              <a:off x="4250943" y="139226"/>
              <a:ext cx="135687" cy="324767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3819808" y="-141256"/>
              <a:ext cx="418004" cy="513395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2909389" y="527961"/>
              <a:ext cx="1028598" cy="659376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3670989" y="368859"/>
              <a:ext cx="302014" cy="300163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3913913" y="652619"/>
              <a:ext cx="210097" cy="211591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6" name="Freeform 65"/>
            <p:cNvSpPr/>
            <p:nvPr/>
          </p:nvSpPr>
          <p:spPr bwMode="auto">
            <a:xfrm>
              <a:off x="-25400" y="-170780"/>
              <a:ext cx="457399" cy="562602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" name="任意多边形 44"/>
            <p:cNvSpPr/>
            <p:nvPr/>
          </p:nvSpPr>
          <p:spPr bwMode="auto">
            <a:xfrm>
              <a:off x="90592" y="332774"/>
              <a:ext cx="4405464" cy="682339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04883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cubicBezTo>
                    <a:pt x="3214181" y="170567"/>
                    <a:pt x="3214181" y="170567"/>
                    <a:pt x="3216921" y="170567"/>
                  </a:cubicBez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404883" y="209367"/>
                  </a:lnTo>
                  <a:lnTo>
                    <a:pt x="4404883" y="226059"/>
                  </a:ln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cubicBezTo>
                    <a:pt x="2056" y="49458"/>
                    <a:pt x="2056" y="49458"/>
                    <a:pt x="4797" y="49458"/>
                  </a:cubicBez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cubicBezTo>
                    <a:pt x="385757" y="10923"/>
                    <a:pt x="385757" y="10923"/>
                    <a:pt x="393979" y="10923"/>
                  </a:cubicBez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38" name="组合 45"/>
          <p:cNvGrpSpPr/>
          <p:nvPr userDrawn="1"/>
        </p:nvGrpSpPr>
        <p:grpSpPr bwMode="auto">
          <a:xfrm>
            <a:off x="-190500" y="-333375"/>
            <a:ext cx="5954184" cy="2455863"/>
            <a:chOff x="-142846" y="-250538"/>
            <a:chExt cx="4668067" cy="1925639"/>
          </a:xfrm>
        </p:grpSpPr>
        <p:sp>
          <p:nvSpPr>
            <p:cNvPr id="39" name="Freeform 12"/>
            <p:cNvSpPr/>
            <p:nvPr/>
          </p:nvSpPr>
          <p:spPr bwMode="auto">
            <a:xfrm>
              <a:off x="1694179" y="1438597"/>
              <a:ext cx="233984" cy="236504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1038691" y="629505"/>
              <a:ext cx="424822" cy="1038127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2674920" y="1163506"/>
              <a:ext cx="406569" cy="46678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grpSp>
          <p:nvGrpSpPr>
            <p:cNvPr id="42" name="组合 49"/>
            <p:cNvGrpSpPr/>
            <p:nvPr/>
          </p:nvGrpSpPr>
          <p:grpSpPr bwMode="auto">
            <a:xfrm>
              <a:off x="-142846" y="-250538"/>
              <a:ext cx="4668067" cy="1782764"/>
              <a:chOff x="-142846" y="-250538"/>
              <a:chExt cx="4668067" cy="1782764"/>
            </a:xfrm>
          </p:grpSpPr>
          <p:sp>
            <p:nvSpPr>
              <p:cNvPr id="43" name="Freeform 6"/>
              <p:cNvSpPr/>
              <p:nvPr/>
            </p:nvSpPr>
            <p:spPr bwMode="auto">
              <a:xfrm>
                <a:off x="3267349" y="35756"/>
                <a:ext cx="350146" cy="337330"/>
              </a:xfrm>
              <a:custGeom>
                <a:avLst/>
                <a:gdLst>
                  <a:gd name="T0" fmla="*/ 125 w 128"/>
                  <a:gd name="T1" fmla="*/ 55 h 123"/>
                  <a:gd name="T2" fmla="*/ 95 w 128"/>
                  <a:gd name="T3" fmla="*/ 48 h 123"/>
                  <a:gd name="T4" fmla="*/ 65 w 128"/>
                  <a:gd name="T5" fmla="*/ 22 h 123"/>
                  <a:gd name="T6" fmla="*/ 44 w 128"/>
                  <a:gd name="T7" fmla="*/ 2 h 123"/>
                  <a:gd name="T8" fmla="*/ 12 w 128"/>
                  <a:gd name="T9" fmla="*/ 26 h 123"/>
                  <a:gd name="T10" fmla="*/ 3 w 128"/>
                  <a:gd name="T11" fmla="*/ 70 h 123"/>
                  <a:gd name="T12" fmla="*/ 19 w 128"/>
                  <a:gd name="T13" fmla="*/ 106 h 123"/>
                  <a:gd name="T14" fmla="*/ 58 w 128"/>
                  <a:gd name="T15" fmla="*/ 122 h 123"/>
                  <a:gd name="T16" fmla="*/ 109 w 128"/>
                  <a:gd name="T17" fmla="*/ 100 h 123"/>
                  <a:gd name="T18" fmla="*/ 125 w 128"/>
                  <a:gd name="T19" fmla="*/ 5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3">
                    <a:moveTo>
                      <a:pt x="125" y="55"/>
                    </a:moveTo>
                    <a:cubicBezTo>
                      <a:pt x="122" y="39"/>
                      <a:pt x="106" y="40"/>
                      <a:pt x="95" y="48"/>
                    </a:cubicBezTo>
                    <a:cubicBezTo>
                      <a:pt x="98" y="30"/>
                      <a:pt x="82" y="13"/>
                      <a:pt x="65" y="22"/>
                    </a:cubicBezTo>
                    <a:cubicBezTo>
                      <a:pt x="62" y="12"/>
                      <a:pt x="56" y="0"/>
                      <a:pt x="44" y="2"/>
                    </a:cubicBezTo>
                    <a:cubicBezTo>
                      <a:pt x="30" y="4"/>
                      <a:pt x="19" y="16"/>
                      <a:pt x="12" y="26"/>
                    </a:cubicBezTo>
                    <a:cubicBezTo>
                      <a:pt x="2" y="40"/>
                      <a:pt x="0" y="54"/>
                      <a:pt x="3" y="70"/>
                    </a:cubicBezTo>
                    <a:cubicBezTo>
                      <a:pt x="5" y="78"/>
                      <a:pt x="10" y="98"/>
                      <a:pt x="19" y="106"/>
                    </a:cubicBezTo>
                    <a:cubicBezTo>
                      <a:pt x="23" y="122"/>
                      <a:pt x="44" y="123"/>
                      <a:pt x="58" y="122"/>
                    </a:cubicBezTo>
                    <a:cubicBezTo>
                      <a:pt x="76" y="120"/>
                      <a:pt x="97" y="113"/>
                      <a:pt x="109" y="100"/>
                    </a:cubicBezTo>
                    <a:cubicBezTo>
                      <a:pt x="120" y="89"/>
                      <a:pt x="128" y="70"/>
                      <a:pt x="125" y="55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169133" y="887170"/>
                <a:ext cx="260536" cy="298742"/>
              </a:xfrm>
              <a:custGeom>
                <a:avLst/>
                <a:gdLst>
                  <a:gd name="T0" fmla="*/ 40 w 95"/>
                  <a:gd name="T1" fmla="*/ 1 h 108"/>
                  <a:gd name="T2" fmla="*/ 39 w 95"/>
                  <a:gd name="T3" fmla="*/ 2 h 108"/>
                  <a:gd name="T4" fmla="*/ 39 w 95"/>
                  <a:gd name="T5" fmla="*/ 2 h 108"/>
                  <a:gd name="T6" fmla="*/ 38 w 95"/>
                  <a:gd name="T7" fmla="*/ 3 h 108"/>
                  <a:gd name="T8" fmla="*/ 37 w 95"/>
                  <a:gd name="T9" fmla="*/ 3 h 108"/>
                  <a:gd name="T10" fmla="*/ 3 w 95"/>
                  <a:gd name="T11" fmla="*/ 76 h 108"/>
                  <a:gd name="T12" fmla="*/ 11 w 95"/>
                  <a:gd name="T13" fmla="*/ 102 h 108"/>
                  <a:gd name="T14" fmla="*/ 27 w 95"/>
                  <a:gd name="T15" fmla="*/ 95 h 108"/>
                  <a:gd name="T16" fmla="*/ 36 w 95"/>
                  <a:gd name="T17" fmla="*/ 103 h 108"/>
                  <a:gd name="T18" fmla="*/ 52 w 95"/>
                  <a:gd name="T19" fmla="*/ 97 h 108"/>
                  <a:gd name="T20" fmla="*/ 66 w 95"/>
                  <a:gd name="T21" fmla="*/ 105 h 108"/>
                  <a:gd name="T22" fmla="*/ 78 w 95"/>
                  <a:gd name="T23" fmla="*/ 95 h 108"/>
                  <a:gd name="T24" fmla="*/ 78 w 95"/>
                  <a:gd name="T25" fmla="*/ 93 h 108"/>
                  <a:gd name="T26" fmla="*/ 40 w 95"/>
                  <a:gd name="T2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08">
                    <a:moveTo>
                      <a:pt x="40" y="1"/>
                    </a:moveTo>
                    <a:cubicBezTo>
                      <a:pt x="39" y="0"/>
                      <a:pt x="38" y="1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3"/>
                      <a:pt x="38" y="3"/>
                    </a:cubicBezTo>
                    <a:cubicBezTo>
                      <a:pt x="38" y="3"/>
                      <a:pt x="37" y="2"/>
                      <a:pt x="37" y="3"/>
                    </a:cubicBezTo>
                    <a:cubicBezTo>
                      <a:pt x="9" y="15"/>
                      <a:pt x="0" y="48"/>
                      <a:pt x="3" y="76"/>
                    </a:cubicBezTo>
                    <a:cubicBezTo>
                      <a:pt x="4" y="84"/>
                      <a:pt x="4" y="96"/>
                      <a:pt x="11" y="102"/>
                    </a:cubicBezTo>
                    <a:cubicBezTo>
                      <a:pt x="16" y="108"/>
                      <a:pt x="23" y="100"/>
                      <a:pt x="27" y="95"/>
                    </a:cubicBezTo>
                    <a:cubicBezTo>
                      <a:pt x="29" y="99"/>
                      <a:pt x="31" y="103"/>
                      <a:pt x="36" y="103"/>
                    </a:cubicBezTo>
                    <a:cubicBezTo>
                      <a:pt x="42" y="103"/>
                      <a:pt x="44" y="95"/>
                      <a:pt x="52" y="97"/>
                    </a:cubicBezTo>
                    <a:cubicBezTo>
                      <a:pt x="57" y="98"/>
                      <a:pt x="61" y="105"/>
                      <a:pt x="66" y="105"/>
                    </a:cubicBezTo>
                    <a:cubicBezTo>
                      <a:pt x="72" y="105"/>
                      <a:pt x="75" y="100"/>
                      <a:pt x="78" y="95"/>
                    </a:cubicBezTo>
                    <a:cubicBezTo>
                      <a:pt x="79" y="95"/>
                      <a:pt x="78" y="94"/>
                      <a:pt x="78" y="93"/>
                    </a:cubicBezTo>
                    <a:cubicBezTo>
                      <a:pt x="95" y="61"/>
                      <a:pt x="71" y="15"/>
                      <a:pt x="40" y="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572383" y="822442"/>
                <a:ext cx="182541" cy="195427"/>
              </a:xfrm>
              <a:custGeom>
                <a:avLst/>
                <a:gdLst>
                  <a:gd name="T0" fmla="*/ 13 w 67"/>
                  <a:gd name="T1" fmla="*/ 0 h 71"/>
                  <a:gd name="T2" fmla="*/ 11 w 67"/>
                  <a:gd name="T3" fmla="*/ 0 h 71"/>
                  <a:gd name="T4" fmla="*/ 11 w 67"/>
                  <a:gd name="T5" fmla="*/ 0 h 71"/>
                  <a:gd name="T6" fmla="*/ 10 w 67"/>
                  <a:gd name="T7" fmla="*/ 1 h 71"/>
                  <a:gd name="T8" fmla="*/ 11 w 67"/>
                  <a:gd name="T9" fmla="*/ 0 h 71"/>
                  <a:gd name="T10" fmla="*/ 10 w 67"/>
                  <a:gd name="T11" fmla="*/ 0 h 71"/>
                  <a:gd name="T12" fmla="*/ 9 w 67"/>
                  <a:gd name="T13" fmla="*/ 3 h 71"/>
                  <a:gd name="T14" fmla="*/ 9 w 67"/>
                  <a:gd name="T15" fmla="*/ 4 h 71"/>
                  <a:gd name="T16" fmla="*/ 4 w 67"/>
                  <a:gd name="T17" fmla="*/ 53 h 71"/>
                  <a:gd name="T18" fmla="*/ 38 w 67"/>
                  <a:gd name="T19" fmla="*/ 65 h 71"/>
                  <a:gd name="T20" fmla="*/ 13 w 6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71">
                    <a:moveTo>
                      <a:pt x="13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10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4" y="20"/>
                      <a:pt x="0" y="37"/>
                      <a:pt x="4" y="53"/>
                    </a:cubicBezTo>
                    <a:cubicBezTo>
                      <a:pt x="8" y="67"/>
                      <a:pt x="25" y="71"/>
                      <a:pt x="38" y="65"/>
                    </a:cubicBezTo>
                    <a:cubicBezTo>
                      <a:pt x="67" y="51"/>
                      <a:pt x="32" y="7"/>
                      <a:pt x="13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46" name="Freeform 13"/>
              <p:cNvSpPr/>
              <p:nvPr/>
            </p:nvSpPr>
            <p:spPr bwMode="auto">
              <a:xfrm>
                <a:off x="2228526" y="390512"/>
                <a:ext cx="360103" cy="373427"/>
              </a:xfrm>
              <a:custGeom>
                <a:avLst/>
                <a:gdLst>
                  <a:gd name="T0" fmla="*/ 67 w 132"/>
                  <a:gd name="T1" fmla="*/ 125 h 136"/>
                  <a:gd name="T2" fmla="*/ 15 w 132"/>
                  <a:gd name="T3" fmla="*/ 125 h 136"/>
                  <a:gd name="T4" fmla="*/ 0 w 132"/>
                  <a:gd name="T5" fmla="*/ 85 h 136"/>
                  <a:gd name="T6" fmla="*/ 16 w 132"/>
                  <a:gd name="T7" fmla="*/ 37 h 136"/>
                  <a:gd name="T8" fmla="*/ 16 w 132"/>
                  <a:gd name="T9" fmla="*/ 36 h 136"/>
                  <a:gd name="T10" fmla="*/ 39 w 132"/>
                  <a:gd name="T11" fmla="*/ 13 h 136"/>
                  <a:gd name="T12" fmla="*/ 61 w 132"/>
                  <a:gd name="T13" fmla="*/ 1 h 136"/>
                  <a:gd name="T14" fmla="*/ 71 w 132"/>
                  <a:gd name="T15" fmla="*/ 25 h 136"/>
                  <a:gd name="T16" fmla="*/ 76 w 132"/>
                  <a:gd name="T17" fmla="*/ 26 h 136"/>
                  <a:gd name="T18" fmla="*/ 76 w 132"/>
                  <a:gd name="T19" fmla="*/ 24 h 136"/>
                  <a:gd name="T20" fmla="*/ 76 w 132"/>
                  <a:gd name="T21" fmla="*/ 24 h 136"/>
                  <a:gd name="T22" fmla="*/ 82 w 132"/>
                  <a:gd name="T23" fmla="*/ 17 h 136"/>
                  <a:gd name="T24" fmla="*/ 92 w 132"/>
                  <a:gd name="T25" fmla="*/ 12 h 136"/>
                  <a:gd name="T26" fmla="*/ 104 w 132"/>
                  <a:gd name="T27" fmla="*/ 32 h 136"/>
                  <a:gd name="T28" fmla="*/ 107 w 132"/>
                  <a:gd name="T29" fmla="*/ 34 h 136"/>
                  <a:gd name="T30" fmla="*/ 107 w 132"/>
                  <a:gd name="T31" fmla="*/ 34 h 136"/>
                  <a:gd name="T32" fmla="*/ 109 w 132"/>
                  <a:gd name="T33" fmla="*/ 33 h 136"/>
                  <a:gd name="T34" fmla="*/ 123 w 132"/>
                  <a:gd name="T35" fmla="*/ 29 h 136"/>
                  <a:gd name="T36" fmla="*/ 130 w 132"/>
                  <a:gd name="T37" fmla="*/ 41 h 136"/>
                  <a:gd name="T38" fmla="*/ 127 w 132"/>
                  <a:gd name="T39" fmla="*/ 66 h 136"/>
                  <a:gd name="T40" fmla="*/ 115 w 132"/>
                  <a:gd name="T41" fmla="*/ 87 h 136"/>
                  <a:gd name="T42" fmla="*/ 115 w 132"/>
                  <a:gd name="T43" fmla="*/ 87 h 136"/>
                  <a:gd name="T44" fmla="*/ 67 w 132"/>
                  <a:gd name="T45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6">
                    <a:moveTo>
                      <a:pt x="67" y="125"/>
                    </a:moveTo>
                    <a:cubicBezTo>
                      <a:pt x="51" y="131"/>
                      <a:pt x="31" y="136"/>
                      <a:pt x="15" y="125"/>
                    </a:cubicBezTo>
                    <a:cubicBezTo>
                      <a:pt x="3" y="116"/>
                      <a:pt x="0" y="99"/>
                      <a:pt x="0" y="85"/>
                    </a:cubicBezTo>
                    <a:cubicBezTo>
                      <a:pt x="0" y="67"/>
                      <a:pt x="8" y="53"/>
                      <a:pt x="16" y="37"/>
                    </a:cubicBezTo>
                    <a:cubicBezTo>
                      <a:pt x="16" y="37"/>
                      <a:pt x="16" y="36"/>
                      <a:pt x="16" y="36"/>
                    </a:cubicBezTo>
                    <a:cubicBezTo>
                      <a:pt x="23" y="28"/>
                      <a:pt x="31" y="20"/>
                      <a:pt x="39" y="13"/>
                    </a:cubicBezTo>
                    <a:cubicBezTo>
                      <a:pt x="46" y="8"/>
                      <a:pt x="53" y="3"/>
                      <a:pt x="61" y="1"/>
                    </a:cubicBezTo>
                    <a:cubicBezTo>
                      <a:pt x="73" y="0"/>
                      <a:pt x="72" y="18"/>
                      <a:pt x="71" y="25"/>
                    </a:cubicBezTo>
                    <a:cubicBezTo>
                      <a:pt x="71" y="28"/>
                      <a:pt x="76" y="28"/>
                      <a:pt x="76" y="26"/>
                    </a:cubicBezTo>
                    <a:cubicBezTo>
                      <a:pt x="76" y="25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9" y="22"/>
                      <a:pt x="80" y="19"/>
                      <a:pt x="82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104" y="10"/>
                      <a:pt x="105" y="24"/>
                      <a:pt x="104" y="32"/>
                    </a:cubicBezTo>
                    <a:cubicBezTo>
                      <a:pt x="104" y="33"/>
                      <a:pt x="105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8" y="34"/>
                      <a:pt x="109" y="33"/>
                      <a:pt x="109" y="33"/>
                    </a:cubicBezTo>
                    <a:cubicBezTo>
                      <a:pt x="113" y="29"/>
                      <a:pt x="118" y="25"/>
                      <a:pt x="123" y="29"/>
                    </a:cubicBezTo>
                    <a:cubicBezTo>
                      <a:pt x="127" y="32"/>
                      <a:pt x="128" y="37"/>
                      <a:pt x="130" y="41"/>
                    </a:cubicBezTo>
                    <a:cubicBezTo>
                      <a:pt x="132" y="49"/>
                      <a:pt x="130" y="58"/>
                      <a:pt x="127" y="66"/>
                    </a:cubicBezTo>
                    <a:cubicBezTo>
                      <a:pt x="124" y="73"/>
                      <a:pt x="119" y="80"/>
                      <a:pt x="115" y="87"/>
                    </a:cubicBezTo>
                    <a:cubicBezTo>
                      <a:pt x="115" y="87"/>
                      <a:pt x="115" y="87"/>
                      <a:pt x="115" y="87"/>
                    </a:cubicBezTo>
                    <a:cubicBezTo>
                      <a:pt x="103" y="106"/>
                      <a:pt x="89" y="117"/>
                      <a:pt x="67" y="125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47" name="Freeform 14"/>
              <p:cNvSpPr/>
              <p:nvPr/>
            </p:nvSpPr>
            <p:spPr bwMode="auto">
              <a:xfrm>
                <a:off x="345036" y="-250538"/>
                <a:ext cx="750077" cy="586281"/>
              </a:xfrm>
              <a:custGeom>
                <a:avLst/>
                <a:gdLst>
                  <a:gd name="T0" fmla="*/ 267 w 274"/>
                  <a:gd name="T1" fmla="*/ 142 h 213"/>
                  <a:gd name="T2" fmla="*/ 236 w 274"/>
                  <a:gd name="T3" fmla="*/ 131 h 213"/>
                  <a:gd name="T4" fmla="*/ 233 w 274"/>
                  <a:gd name="T5" fmla="*/ 99 h 213"/>
                  <a:gd name="T6" fmla="*/ 210 w 274"/>
                  <a:gd name="T7" fmla="*/ 92 h 213"/>
                  <a:gd name="T8" fmla="*/ 200 w 274"/>
                  <a:gd name="T9" fmla="*/ 52 h 213"/>
                  <a:gd name="T10" fmla="*/ 166 w 274"/>
                  <a:gd name="T11" fmla="*/ 52 h 213"/>
                  <a:gd name="T12" fmla="*/ 162 w 274"/>
                  <a:gd name="T13" fmla="*/ 19 h 213"/>
                  <a:gd name="T14" fmla="*/ 111 w 274"/>
                  <a:gd name="T15" fmla="*/ 36 h 213"/>
                  <a:gd name="T16" fmla="*/ 56 w 274"/>
                  <a:gd name="T17" fmla="*/ 26 h 213"/>
                  <a:gd name="T18" fmla="*/ 26 w 274"/>
                  <a:gd name="T19" fmla="*/ 19 h 213"/>
                  <a:gd name="T20" fmla="*/ 0 w 274"/>
                  <a:gd name="T21" fmla="*/ 75 h 213"/>
                  <a:gd name="T22" fmla="*/ 25 w 274"/>
                  <a:gd name="T23" fmla="*/ 139 h 213"/>
                  <a:gd name="T24" fmla="*/ 79 w 274"/>
                  <a:gd name="T25" fmla="*/ 182 h 213"/>
                  <a:gd name="T26" fmla="*/ 79 w 274"/>
                  <a:gd name="T27" fmla="*/ 183 h 213"/>
                  <a:gd name="T28" fmla="*/ 143 w 274"/>
                  <a:gd name="T29" fmla="*/ 204 h 213"/>
                  <a:gd name="T30" fmla="*/ 221 w 274"/>
                  <a:gd name="T31" fmla="*/ 209 h 213"/>
                  <a:gd name="T32" fmla="*/ 269 w 274"/>
                  <a:gd name="T33" fmla="*/ 176 h 213"/>
                  <a:gd name="T34" fmla="*/ 267 w 274"/>
                  <a:gd name="T35" fmla="*/ 14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213">
                    <a:moveTo>
                      <a:pt x="267" y="142"/>
                    </a:moveTo>
                    <a:cubicBezTo>
                      <a:pt x="260" y="132"/>
                      <a:pt x="248" y="130"/>
                      <a:pt x="236" y="131"/>
                    </a:cubicBezTo>
                    <a:cubicBezTo>
                      <a:pt x="242" y="122"/>
                      <a:pt x="237" y="107"/>
                      <a:pt x="233" y="99"/>
                    </a:cubicBezTo>
                    <a:cubicBezTo>
                      <a:pt x="228" y="90"/>
                      <a:pt x="219" y="88"/>
                      <a:pt x="210" y="92"/>
                    </a:cubicBezTo>
                    <a:cubicBezTo>
                      <a:pt x="213" y="78"/>
                      <a:pt x="210" y="63"/>
                      <a:pt x="200" y="52"/>
                    </a:cubicBezTo>
                    <a:cubicBezTo>
                      <a:pt x="191" y="42"/>
                      <a:pt x="176" y="44"/>
                      <a:pt x="166" y="52"/>
                    </a:cubicBezTo>
                    <a:cubicBezTo>
                      <a:pt x="171" y="41"/>
                      <a:pt x="173" y="27"/>
                      <a:pt x="162" y="19"/>
                    </a:cubicBezTo>
                    <a:cubicBezTo>
                      <a:pt x="144" y="6"/>
                      <a:pt x="123" y="23"/>
                      <a:pt x="111" y="36"/>
                    </a:cubicBezTo>
                    <a:cubicBezTo>
                      <a:pt x="102" y="12"/>
                      <a:pt x="69" y="0"/>
                      <a:pt x="56" y="26"/>
                    </a:cubicBezTo>
                    <a:cubicBezTo>
                      <a:pt x="51" y="14"/>
                      <a:pt x="39" y="12"/>
                      <a:pt x="26" y="19"/>
                    </a:cubicBezTo>
                    <a:cubicBezTo>
                      <a:pt x="7" y="29"/>
                      <a:pt x="0" y="54"/>
                      <a:pt x="0" y="75"/>
                    </a:cubicBezTo>
                    <a:cubicBezTo>
                      <a:pt x="0" y="97"/>
                      <a:pt x="11" y="121"/>
                      <a:pt x="25" y="139"/>
                    </a:cubicBezTo>
                    <a:cubicBezTo>
                      <a:pt x="38" y="158"/>
                      <a:pt x="58" y="172"/>
                      <a:pt x="79" y="182"/>
                    </a:cubicBezTo>
                    <a:cubicBezTo>
                      <a:pt x="79" y="182"/>
                      <a:pt x="79" y="183"/>
                      <a:pt x="79" y="183"/>
                    </a:cubicBezTo>
                    <a:cubicBezTo>
                      <a:pt x="97" y="195"/>
                      <a:pt x="122" y="200"/>
                      <a:pt x="143" y="204"/>
                    </a:cubicBezTo>
                    <a:cubicBezTo>
                      <a:pt x="168" y="210"/>
                      <a:pt x="195" y="213"/>
                      <a:pt x="221" y="209"/>
                    </a:cubicBezTo>
                    <a:cubicBezTo>
                      <a:pt x="242" y="206"/>
                      <a:pt x="261" y="196"/>
                      <a:pt x="269" y="176"/>
                    </a:cubicBezTo>
                    <a:cubicBezTo>
                      <a:pt x="273" y="166"/>
                      <a:pt x="274" y="151"/>
                      <a:pt x="267" y="142"/>
                    </a:cubicBezTo>
                    <a:close/>
                  </a:path>
                </a:pathLst>
              </a:custGeom>
              <a:solidFill>
                <a:srgbClr val="E54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358312" y="-112370"/>
                <a:ext cx="657147" cy="444379"/>
              </a:xfrm>
              <a:custGeom>
                <a:avLst/>
                <a:gdLst>
                  <a:gd name="T0" fmla="*/ 214 w 240"/>
                  <a:gd name="T1" fmla="*/ 117 h 162"/>
                  <a:gd name="T2" fmla="*/ 214 w 240"/>
                  <a:gd name="T3" fmla="*/ 93 h 162"/>
                  <a:gd name="T4" fmla="*/ 187 w 240"/>
                  <a:gd name="T5" fmla="*/ 91 h 162"/>
                  <a:gd name="T6" fmla="*/ 164 w 240"/>
                  <a:gd name="T7" fmla="*/ 52 h 162"/>
                  <a:gd name="T8" fmla="*/ 156 w 240"/>
                  <a:gd name="T9" fmla="*/ 27 h 162"/>
                  <a:gd name="T10" fmla="*/ 127 w 240"/>
                  <a:gd name="T11" fmla="*/ 33 h 162"/>
                  <a:gd name="T12" fmla="*/ 86 w 240"/>
                  <a:gd name="T13" fmla="*/ 19 h 162"/>
                  <a:gd name="T14" fmla="*/ 65 w 240"/>
                  <a:gd name="T15" fmla="*/ 2 h 162"/>
                  <a:gd name="T16" fmla="*/ 46 w 240"/>
                  <a:gd name="T17" fmla="*/ 15 h 162"/>
                  <a:gd name="T18" fmla="*/ 46 w 240"/>
                  <a:gd name="T19" fmla="*/ 15 h 162"/>
                  <a:gd name="T20" fmla="*/ 10 w 240"/>
                  <a:gd name="T21" fmla="*/ 9 h 162"/>
                  <a:gd name="T22" fmla="*/ 2 w 240"/>
                  <a:gd name="T23" fmla="*/ 47 h 162"/>
                  <a:gd name="T24" fmla="*/ 24 w 240"/>
                  <a:gd name="T25" fmla="*/ 96 h 162"/>
                  <a:gd name="T26" fmla="*/ 68 w 240"/>
                  <a:gd name="T27" fmla="*/ 134 h 162"/>
                  <a:gd name="T28" fmla="*/ 69 w 240"/>
                  <a:gd name="T29" fmla="*/ 133 h 162"/>
                  <a:gd name="T30" fmla="*/ 92 w 240"/>
                  <a:gd name="T31" fmla="*/ 143 h 162"/>
                  <a:gd name="T32" fmla="*/ 132 w 240"/>
                  <a:gd name="T33" fmla="*/ 155 h 162"/>
                  <a:gd name="T34" fmla="*/ 197 w 240"/>
                  <a:gd name="T35" fmla="*/ 160 h 162"/>
                  <a:gd name="T36" fmla="*/ 238 w 240"/>
                  <a:gd name="T37" fmla="*/ 134 h 162"/>
                  <a:gd name="T38" fmla="*/ 214 w 240"/>
                  <a:gd name="T39" fmla="*/ 11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0" h="162">
                    <a:moveTo>
                      <a:pt x="214" y="117"/>
                    </a:moveTo>
                    <a:cubicBezTo>
                      <a:pt x="219" y="109"/>
                      <a:pt x="221" y="100"/>
                      <a:pt x="214" y="93"/>
                    </a:cubicBezTo>
                    <a:cubicBezTo>
                      <a:pt x="207" y="87"/>
                      <a:pt x="196" y="88"/>
                      <a:pt x="187" y="91"/>
                    </a:cubicBezTo>
                    <a:cubicBezTo>
                      <a:pt x="195" y="71"/>
                      <a:pt x="185" y="39"/>
                      <a:pt x="164" y="52"/>
                    </a:cubicBezTo>
                    <a:cubicBezTo>
                      <a:pt x="167" y="43"/>
                      <a:pt x="167" y="32"/>
                      <a:pt x="156" y="27"/>
                    </a:cubicBezTo>
                    <a:cubicBezTo>
                      <a:pt x="147" y="22"/>
                      <a:pt x="135" y="26"/>
                      <a:pt x="127" y="33"/>
                    </a:cubicBezTo>
                    <a:cubicBezTo>
                      <a:pt x="127" y="9"/>
                      <a:pt x="101" y="5"/>
                      <a:pt x="86" y="19"/>
                    </a:cubicBezTo>
                    <a:cubicBezTo>
                      <a:pt x="82" y="10"/>
                      <a:pt x="75" y="3"/>
                      <a:pt x="65" y="2"/>
                    </a:cubicBezTo>
                    <a:cubicBezTo>
                      <a:pt x="56" y="0"/>
                      <a:pt x="47" y="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36" y="7"/>
                      <a:pt x="22" y="0"/>
                      <a:pt x="10" y="9"/>
                    </a:cubicBezTo>
                    <a:cubicBezTo>
                      <a:pt x="0" y="17"/>
                      <a:pt x="0" y="35"/>
                      <a:pt x="2" y="47"/>
                    </a:cubicBezTo>
                    <a:cubicBezTo>
                      <a:pt x="4" y="65"/>
                      <a:pt x="13" y="82"/>
                      <a:pt x="24" y="96"/>
                    </a:cubicBezTo>
                    <a:cubicBezTo>
                      <a:pt x="35" y="111"/>
                      <a:pt x="50" y="128"/>
                      <a:pt x="68" y="134"/>
                    </a:cubicBezTo>
                    <a:cubicBezTo>
                      <a:pt x="69" y="134"/>
                      <a:pt x="69" y="134"/>
                      <a:pt x="69" y="133"/>
                    </a:cubicBezTo>
                    <a:cubicBezTo>
                      <a:pt x="75" y="138"/>
                      <a:pt x="86" y="141"/>
                      <a:pt x="92" y="143"/>
                    </a:cubicBezTo>
                    <a:cubicBezTo>
                      <a:pt x="105" y="148"/>
                      <a:pt x="119" y="152"/>
                      <a:pt x="132" y="155"/>
                    </a:cubicBezTo>
                    <a:cubicBezTo>
                      <a:pt x="153" y="159"/>
                      <a:pt x="175" y="162"/>
                      <a:pt x="197" y="160"/>
                    </a:cubicBezTo>
                    <a:cubicBezTo>
                      <a:pt x="213" y="158"/>
                      <a:pt x="235" y="152"/>
                      <a:pt x="238" y="134"/>
                    </a:cubicBezTo>
                    <a:cubicBezTo>
                      <a:pt x="240" y="120"/>
                      <a:pt x="225" y="115"/>
                      <a:pt x="214" y="117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23031" y="-10300"/>
                <a:ext cx="451374" cy="326127"/>
              </a:xfrm>
              <a:custGeom>
                <a:avLst/>
                <a:gdLst>
                  <a:gd name="T0" fmla="*/ 160 w 165"/>
                  <a:gd name="T1" fmla="*/ 91 h 119"/>
                  <a:gd name="T2" fmla="*/ 140 w 165"/>
                  <a:gd name="T3" fmla="*/ 86 h 119"/>
                  <a:gd name="T4" fmla="*/ 124 w 165"/>
                  <a:gd name="T5" fmla="*/ 66 h 119"/>
                  <a:gd name="T6" fmla="*/ 102 w 165"/>
                  <a:gd name="T7" fmla="*/ 44 h 119"/>
                  <a:gd name="T8" fmla="*/ 66 w 165"/>
                  <a:gd name="T9" fmla="*/ 29 h 119"/>
                  <a:gd name="T10" fmla="*/ 38 w 165"/>
                  <a:gd name="T11" fmla="*/ 16 h 119"/>
                  <a:gd name="T12" fmla="*/ 14 w 165"/>
                  <a:gd name="T13" fmla="*/ 2 h 119"/>
                  <a:gd name="T14" fmla="*/ 1 w 165"/>
                  <a:gd name="T15" fmla="*/ 23 h 119"/>
                  <a:gd name="T16" fmla="*/ 47 w 165"/>
                  <a:gd name="T17" fmla="*/ 96 h 119"/>
                  <a:gd name="T18" fmla="*/ 48 w 165"/>
                  <a:gd name="T19" fmla="*/ 98 h 119"/>
                  <a:gd name="T20" fmla="*/ 147 w 165"/>
                  <a:gd name="T21" fmla="*/ 110 h 119"/>
                  <a:gd name="T22" fmla="*/ 160 w 165"/>
                  <a:gd name="T23" fmla="*/ 9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5" h="119">
                    <a:moveTo>
                      <a:pt x="160" y="91"/>
                    </a:moveTo>
                    <a:cubicBezTo>
                      <a:pt x="155" y="85"/>
                      <a:pt x="147" y="84"/>
                      <a:pt x="140" y="86"/>
                    </a:cubicBezTo>
                    <a:cubicBezTo>
                      <a:pt x="147" y="75"/>
                      <a:pt x="136" y="63"/>
                      <a:pt x="124" y="66"/>
                    </a:cubicBezTo>
                    <a:cubicBezTo>
                      <a:pt x="131" y="55"/>
                      <a:pt x="117" y="38"/>
                      <a:pt x="102" y="44"/>
                    </a:cubicBezTo>
                    <a:cubicBezTo>
                      <a:pt x="107" y="23"/>
                      <a:pt x="82" y="16"/>
                      <a:pt x="66" y="29"/>
                    </a:cubicBezTo>
                    <a:cubicBezTo>
                      <a:pt x="61" y="16"/>
                      <a:pt x="47" y="1"/>
                      <a:pt x="38" y="16"/>
                    </a:cubicBezTo>
                    <a:cubicBezTo>
                      <a:pt x="32" y="9"/>
                      <a:pt x="23" y="0"/>
                      <a:pt x="14" y="2"/>
                    </a:cubicBezTo>
                    <a:cubicBezTo>
                      <a:pt x="3" y="4"/>
                      <a:pt x="0" y="13"/>
                      <a:pt x="1" y="23"/>
                    </a:cubicBezTo>
                    <a:cubicBezTo>
                      <a:pt x="2" y="53"/>
                      <a:pt x="25" y="77"/>
                      <a:pt x="47" y="96"/>
                    </a:cubicBezTo>
                    <a:cubicBezTo>
                      <a:pt x="46" y="97"/>
                      <a:pt x="46" y="98"/>
                      <a:pt x="48" y="98"/>
                    </a:cubicBezTo>
                    <a:cubicBezTo>
                      <a:pt x="79" y="107"/>
                      <a:pt x="114" y="119"/>
                      <a:pt x="147" y="110"/>
                    </a:cubicBezTo>
                    <a:cubicBezTo>
                      <a:pt x="153" y="108"/>
                      <a:pt x="165" y="99"/>
                      <a:pt x="160" y="91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286955" y="79323"/>
                <a:ext cx="441417" cy="387119"/>
              </a:xfrm>
              <a:custGeom>
                <a:avLst/>
                <a:gdLst>
                  <a:gd name="T0" fmla="*/ 157 w 161"/>
                  <a:gd name="T1" fmla="*/ 50 h 141"/>
                  <a:gd name="T2" fmla="*/ 141 w 161"/>
                  <a:gd name="T3" fmla="*/ 46 h 141"/>
                  <a:gd name="T4" fmla="*/ 135 w 161"/>
                  <a:gd name="T5" fmla="*/ 31 h 141"/>
                  <a:gd name="T6" fmla="*/ 119 w 161"/>
                  <a:gd name="T7" fmla="*/ 32 h 141"/>
                  <a:gd name="T8" fmla="*/ 110 w 161"/>
                  <a:gd name="T9" fmla="*/ 16 h 141"/>
                  <a:gd name="T10" fmla="*/ 95 w 161"/>
                  <a:gd name="T11" fmla="*/ 18 h 141"/>
                  <a:gd name="T12" fmla="*/ 95 w 161"/>
                  <a:gd name="T13" fmla="*/ 17 h 141"/>
                  <a:gd name="T14" fmla="*/ 64 w 161"/>
                  <a:gd name="T15" fmla="*/ 8 h 141"/>
                  <a:gd name="T16" fmla="*/ 63 w 161"/>
                  <a:gd name="T17" fmla="*/ 9 h 141"/>
                  <a:gd name="T18" fmla="*/ 94 w 161"/>
                  <a:gd name="T19" fmla="*/ 63 h 141"/>
                  <a:gd name="T20" fmla="*/ 13 w 161"/>
                  <a:gd name="T21" fmla="*/ 129 h 141"/>
                  <a:gd name="T22" fmla="*/ 0 w 161"/>
                  <a:gd name="T23" fmla="*/ 138 h 141"/>
                  <a:gd name="T24" fmla="*/ 3 w 161"/>
                  <a:gd name="T25" fmla="*/ 141 h 141"/>
                  <a:gd name="T26" fmla="*/ 26 w 161"/>
                  <a:gd name="T27" fmla="*/ 125 h 141"/>
                  <a:gd name="T28" fmla="*/ 96 w 161"/>
                  <a:gd name="T29" fmla="*/ 65 h 141"/>
                  <a:gd name="T30" fmla="*/ 157 w 161"/>
                  <a:gd name="T31" fmla="*/ 65 h 141"/>
                  <a:gd name="T32" fmla="*/ 157 w 161"/>
                  <a:gd name="T33" fmla="*/ 5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141">
                    <a:moveTo>
                      <a:pt x="157" y="50"/>
                    </a:moveTo>
                    <a:cubicBezTo>
                      <a:pt x="153" y="46"/>
                      <a:pt x="147" y="45"/>
                      <a:pt x="141" y="46"/>
                    </a:cubicBezTo>
                    <a:cubicBezTo>
                      <a:pt x="142" y="41"/>
                      <a:pt x="140" y="34"/>
                      <a:pt x="135" y="31"/>
                    </a:cubicBezTo>
                    <a:cubicBezTo>
                      <a:pt x="131" y="28"/>
                      <a:pt x="124" y="29"/>
                      <a:pt x="119" y="32"/>
                    </a:cubicBezTo>
                    <a:cubicBezTo>
                      <a:pt x="119" y="26"/>
                      <a:pt x="115" y="19"/>
                      <a:pt x="110" y="16"/>
                    </a:cubicBezTo>
                    <a:cubicBezTo>
                      <a:pt x="105" y="12"/>
                      <a:pt x="99" y="13"/>
                      <a:pt x="95" y="18"/>
                    </a:cubicBezTo>
                    <a:cubicBezTo>
                      <a:pt x="95" y="18"/>
                      <a:pt x="95" y="17"/>
                      <a:pt x="95" y="17"/>
                    </a:cubicBezTo>
                    <a:cubicBezTo>
                      <a:pt x="89" y="8"/>
                      <a:pt x="74" y="0"/>
                      <a:pt x="64" y="8"/>
                    </a:cubicBezTo>
                    <a:cubicBezTo>
                      <a:pt x="63" y="8"/>
                      <a:pt x="63" y="8"/>
                      <a:pt x="63" y="9"/>
                    </a:cubicBezTo>
                    <a:cubicBezTo>
                      <a:pt x="59" y="30"/>
                      <a:pt x="78" y="51"/>
                      <a:pt x="94" y="63"/>
                    </a:cubicBezTo>
                    <a:cubicBezTo>
                      <a:pt x="72" y="92"/>
                      <a:pt x="42" y="110"/>
                      <a:pt x="13" y="129"/>
                    </a:cubicBezTo>
                    <a:cubicBezTo>
                      <a:pt x="9" y="132"/>
                      <a:pt x="5" y="135"/>
                      <a:pt x="0" y="138"/>
                    </a:cubicBezTo>
                    <a:cubicBezTo>
                      <a:pt x="1" y="140"/>
                      <a:pt x="2" y="141"/>
                      <a:pt x="3" y="141"/>
                    </a:cubicBezTo>
                    <a:cubicBezTo>
                      <a:pt x="10" y="136"/>
                      <a:pt x="18" y="130"/>
                      <a:pt x="26" y="125"/>
                    </a:cubicBezTo>
                    <a:cubicBezTo>
                      <a:pt x="51" y="109"/>
                      <a:pt x="81" y="92"/>
                      <a:pt x="96" y="65"/>
                    </a:cubicBezTo>
                    <a:cubicBezTo>
                      <a:pt x="112" y="72"/>
                      <a:pt x="145" y="85"/>
                      <a:pt x="157" y="65"/>
                    </a:cubicBezTo>
                    <a:cubicBezTo>
                      <a:pt x="160" y="61"/>
                      <a:pt x="161" y="54"/>
                      <a:pt x="157" y="50"/>
                    </a:cubicBezTo>
                    <a:close/>
                  </a:path>
                </a:pathLst>
              </a:custGeom>
              <a:solidFill>
                <a:srgbClr val="F6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1" name="Freeform 18"/>
              <p:cNvSpPr/>
              <p:nvPr/>
            </p:nvSpPr>
            <p:spPr bwMode="auto">
              <a:xfrm>
                <a:off x="150879" y="470177"/>
                <a:ext cx="227346" cy="529021"/>
              </a:xfrm>
              <a:custGeom>
                <a:avLst/>
                <a:gdLst>
                  <a:gd name="T0" fmla="*/ 49 w 83"/>
                  <a:gd name="T1" fmla="*/ 152 h 192"/>
                  <a:gd name="T2" fmla="*/ 50 w 83"/>
                  <a:gd name="T3" fmla="*/ 113 h 192"/>
                  <a:gd name="T4" fmla="*/ 45 w 83"/>
                  <a:gd name="T5" fmla="*/ 65 h 192"/>
                  <a:gd name="T6" fmla="*/ 1 w 83"/>
                  <a:gd name="T7" fmla="*/ 0 h 192"/>
                  <a:gd name="T8" fmla="*/ 0 w 83"/>
                  <a:gd name="T9" fmla="*/ 1 h 192"/>
                  <a:gd name="T10" fmla="*/ 42 w 83"/>
                  <a:gd name="T11" fmla="*/ 71 h 192"/>
                  <a:gd name="T12" fmla="*/ 46 w 83"/>
                  <a:gd name="T13" fmla="*/ 116 h 192"/>
                  <a:gd name="T14" fmla="*/ 45 w 83"/>
                  <a:gd name="T15" fmla="*/ 153 h 192"/>
                  <a:gd name="T16" fmla="*/ 18 w 83"/>
                  <a:gd name="T17" fmla="*/ 181 h 192"/>
                  <a:gd name="T18" fmla="*/ 21 w 83"/>
                  <a:gd name="T19" fmla="*/ 184 h 192"/>
                  <a:gd name="T20" fmla="*/ 34 w 83"/>
                  <a:gd name="T21" fmla="*/ 177 h 192"/>
                  <a:gd name="T22" fmla="*/ 41 w 83"/>
                  <a:gd name="T23" fmla="*/ 187 h 192"/>
                  <a:gd name="T24" fmla="*/ 45 w 83"/>
                  <a:gd name="T25" fmla="*/ 187 h 192"/>
                  <a:gd name="T26" fmla="*/ 49 w 83"/>
                  <a:gd name="T27" fmla="*/ 181 h 192"/>
                  <a:gd name="T28" fmla="*/ 54 w 83"/>
                  <a:gd name="T29" fmla="*/ 187 h 192"/>
                  <a:gd name="T30" fmla="*/ 58 w 83"/>
                  <a:gd name="T31" fmla="*/ 187 h 192"/>
                  <a:gd name="T32" fmla="*/ 61 w 83"/>
                  <a:gd name="T33" fmla="*/ 180 h 192"/>
                  <a:gd name="T34" fmla="*/ 78 w 83"/>
                  <a:gd name="T35" fmla="*/ 182 h 192"/>
                  <a:gd name="T36" fmla="*/ 49 w 83"/>
                  <a:gd name="T37" fmla="*/ 15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92">
                    <a:moveTo>
                      <a:pt x="49" y="152"/>
                    </a:moveTo>
                    <a:cubicBezTo>
                      <a:pt x="52" y="140"/>
                      <a:pt x="51" y="126"/>
                      <a:pt x="50" y="113"/>
                    </a:cubicBezTo>
                    <a:cubicBezTo>
                      <a:pt x="50" y="97"/>
                      <a:pt x="48" y="81"/>
                      <a:pt x="45" y="65"/>
                    </a:cubicBezTo>
                    <a:cubicBezTo>
                      <a:pt x="40" y="40"/>
                      <a:pt x="28" y="8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7" y="16"/>
                      <a:pt x="37" y="43"/>
                      <a:pt x="42" y="71"/>
                    </a:cubicBezTo>
                    <a:cubicBezTo>
                      <a:pt x="45" y="86"/>
                      <a:pt x="46" y="101"/>
                      <a:pt x="46" y="116"/>
                    </a:cubicBezTo>
                    <a:cubicBezTo>
                      <a:pt x="46" y="128"/>
                      <a:pt x="44" y="141"/>
                      <a:pt x="45" y="153"/>
                    </a:cubicBezTo>
                    <a:cubicBezTo>
                      <a:pt x="31" y="157"/>
                      <a:pt x="21" y="168"/>
                      <a:pt x="18" y="181"/>
                    </a:cubicBezTo>
                    <a:cubicBezTo>
                      <a:pt x="17" y="183"/>
                      <a:pt x="19" y="185"/>
                      <a:pt x="21" y="184"/>
                    </a:cubicBezTo>
                    <a:cubicBezTo>
                      <a:pt x="25" y="181"/>
                      <a:pt x="30" y="180"/>
                      <a:pt x="34" y="177"/>
                    </a:cubicBezTo>
                    <a:cubicBezTo>
                      <a:pt x="36" y="181"/>
                      <a:pt x="40" y="183"/>
                      <a:pt x="41" y="187"/>
                    </a:cubicBezTo>
                    <a:cubicBezTo>
                      <a:pt x="42" y="189"/>
                      <a:pt x="44" y="188"/>
                      <a:pt x="45" y="187"/>
                    </a:cubicBezTo>
                    <a:cubicBezTo>
                      <a:pt x="46" y="185"/>
                      <a:pt x="48" y="183"/>
                      <a:pt x="49" y="181"/>
                    </a:cubicBezTo>
                    <a:cubicBezTo>
                      <a:pt x="51" y="183"/>
                      <a:pt x="52" y="185"/>
                      <a:pt x="54" y="187"/>
                    </a:cubicBezTo>
                    <a:cubicBezTo>
                      <a:pt x="55" y="189"/>
                      <a:pt x="57" y="189"/>
                      <a:pt x="58" y="187"/>
                    </a:cubicBezTo>
                    <a:cubicBezTo>
                      <a:pt x="59" y="185"/>
                      <a:pt x="60" y="182"/>
                      <a:pt x="61" y="180"/>
                    </a:cubicBezTo>
                    <a:cubicBezTo>
                      <a:pt x="65" y="186"/>
                      <a:pt x="75" y="192"/>
                      <a:pt x="78" y="182"/>
                    </a:cubicBezTo>
                    <a:cubicBezTo>
                      <a:pt x="83" y="166"/>
                      <a:pt x="60" y="155"/>
                      <a:pt x="49" y="15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446264" y="442792"/>
                <a:ext cx="240621" cy="485455"/>
              </a:xfrm>
              <a:custGeom>
                <a:avLst/>
                <a:gdLst>
                  <a:gd name="T0" fmla="*/ 60 w 88"/>
                  <a:gd name="T1" fmla="*/ 136 h 177"/>
                  <a:gd name="T2" fmla="*/ 59 w 88"/>
                  <a:gd name="T3" fmla="*/ 136 h 177"/>
                  <a:gd name="T4" fmla="*/ 56 w 88"/>
                  <a:gd name="T5" fmla="*/ 102 h 177"/>
                  <a:gd name="T6" fmla="*/ 48 w 88"/>
                  <a:gd name="T7" fmla="*/ 57 h 177"/>
                  <a:gd name="T8" fmla="*/ 1 w 88"/>
                  <a:gd name="T9" fmla="*/ 0 h 177"/>
                  <a:gd name="T10" fmla="*/ 1 w 88"/>
                  <a:gd name="T11" fmla="*/ 2 h 177"/>
                  <a:gd name="T12" fmla="*/ 47 w 88"/>
                  <a:gd name="T13" fmla="*/ 65 h 177"/>
                  <a:gd name="T14" fmla="*/ 53 w 88"/>
                  <a:gd name="T15" fmla="*/ 107 h 177"/>
                  <a:gd name="T16" fmla="*/ 55 w 88"/>
                  <a:gd name="T17" fmla="*/ 136 h 177"/>
                  <a:gd name="T18" fmla="*/ 53 w 88"/>
                  <a:gd name="T19" fmla="*/ 168 h 177"/>
                  <a:gd name="T20" fmla="*/ 59 w 88"/>
                  <a:gd name="T21" fmla="*/ 177 h 177"/>
                  <a:gd name="T22" fmla="*/ 72 w 88"/>
                  <a:gd name="T23" fmla="*/ 174 h 177"/>
                  <a:gd name="T24" fmla="*/ 60 w 88"/>
                  <a:gd name="T25" fmla="*/ 13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77">
                    <a:moveTo>
                      <a:pt x="60" y="136"/>
                    </a:moveTo>
                    <a:cubicBezTo>
                      <a:pt x="59" y="136"/>
                      <a:pt x="59" y="136"/>
                      <a:pt x="59" y="136"/>
                    </a:cubicBezTo>
                    <a:cubicBezTo>
                      <a:pt x="59" y="125"/>
                      <a:pt x="57" y="113"/>
                      <a:pt x="56" y="102"/>
                    </a:cubicBezTo>
                    <a:cubicBezTo>
                      <a:pt x="55" y="87"/>
                      <a:pt x="52" y="72"/>
                      <a:pt x="48" y="57"/>
                    </a:cubicBezTo>
                    <a:cubicBezTo>
                      <a:pt x="42" y="32"/>
                      <a:pt x="28" y="7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28" y="13"/>
                      <a:pt x="40" y="38"/>
                      <a:pt x="47" y="65"/>
                    </a:cubicBezTo>
                    <a:cubicBezTo>
                      <a:pt x="50" y="79"/>
                      <a:pt x="52" y="93"/>
                      <a:pt x="53" y="107"/>
                    </a:cubicBezTo>
                    <a:cubicBezTo>
                      <a:pt x="54" y="116"/>
                      <a:pt x="53" y="127"/>
                      <a:pt x="55" y="136"/>
                    </a:cubicBezTo>
                    <a:cubicBezTo>
                      <a:pt x="52" y="147"/>
                      <a:pt x="50" y="158"/>
                      <a:pt x="53" y="168"/>
                    </a:cubicBezTo>
                    <a:cubicBezTo>
                      <a:pt x="54" y="170"/>
                      <a:pt x="56" y="176"/>
                      <a:pt x="59" y="177"/>
                    </a:cubicBezTo>
                    <a:cubicBezTo>
                      <a:pt x="64" y="177"/>
                      <a:pt x="68" y="176"/>
                      <a:pt x="72" y="174"/>
                    </a:cubicBezTo>
                    <a:cubicBezTo>
                      <a:pt x="88" y="167"/>
                      <a:pt x="66" y="142"/>
                      <a:pt x="60" y="136"/>
                    </a:cubicBezTo>
                    <a:close/>
                  </a:path>
                </a:pathLst>
              </a:custGeom>
              <a:solidFill>
                <a:srgbClr val="198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408095" y="518722"/>
                <a:ext cx="165946" cy="383385"/>
              </a:xfrm>
              <a:custGeom>
                <a:avLst/>
                <a:gdLst>
                  <a:gd name="T0" fmla="*/ 48 w 61"/>
                  <a:gd name="T1" fmla="*/ 3 h 139"/>
                  <a:gd name="T2" fmla="*/ 49 w 61"/>
                  <a:gd name="T3" fmla="*/ 1 h 139"/>
                  <a:gd name="T4" fmla="*/ 48 w 61"/>
                  <a:gd name="T5" fmla="*/ 1 h 139"/>
                  <a:gd name="T6" fmla="*/ 47 w 61"/>
                  <a:gd name="T7" fmla="*/ 3 h 139"/>
                  <a:gd name="T8" fmla="*/ 47 w 61"/>
                  <a:gd name="T9" fmla="*/ 3 h 139"/>
                  <a:gd name="T10" fmla="*/ 4 w 61"/>
                  <a:gd name="T11" fmla="*/ 138 h 139"/>
                  <a:gd name="T12" fmla="*/ 6 w 61"/>
                  <a:gd name="T13" fmla="*/ 139 h 139"/>
                  <a:gd name="T14" fmla="*/ 7 w 61"/>
                  <a:gd name="T15" fmla="*/ 139 h 139"/>
                  <a:gd name="T16" fmla="*/ 50 w 61"/>
                  <a:gd name="T17" fmla="*/ 79 h 139"/>
                  <a:gd name="T18" fmla="*/ 48 w 61"/>
                  <a:gd name="T19" fmla="*/ 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39">
                    <a:moveTo>
                      <a:pt x="48" y="3"/>
                    </a:moveTo>
                    <a:cubicBezTo>
                      <a:pt x="49" y="2"/>
                      <a:pt x="49" y="2"/>
                      <a:pt x="49" y="1"/>
                    </a:cubicBezTo>
                    <a:cubicBezTo>
                      <a:pt x="49" y="1"/>
                      <a:pt x="49" y="0"/>
                      <a:pt x="48" y="1"/>
                    </a:cubicBezTo>
                    <a:cubicBezTo>
                      <a:pt x="48" y="1"/>
                      <a:pt x="48" y="2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22" y="43"/>
                      <a:pt x="0" y="89"/>
                      <a:pt x="4" y="138"/>
                    </a:cubicBezTo>
                    <a:cubicBezTo>
                      <a:pt x="4" y="139"/>
                      <a:pt x="5" y="139"/>
                      <a:pt x="6" y="139"/>
                    </a:cubicBezTo>
                    <a:cubicBezTo>
                      <a:pt x="6" y="139"/>
                      <a:pt x="7" y="139"/>
                      <a:pt x="7" y="139"/>
                    </a:cubicBezTo>
                    <a:cubicBezTo>
                      <a:pt x="29" y="126"/>
                      <a:pt x="42" y="102"/>
                      <a:pt x="50" y="79"/>
                    </a:cubicBezTo>
                    <a:cubicBezTo>
                      <a:pt x="58" y="55"/>
                      <a:pt x="61" y="26"/>
                      <a:pt x="48" y="3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4" name="Freeform 21"/>
              <p:cNvSpPr/>
              <p:nvPr/>
            </p:nvSpPr>
            <p:spPr bwMode="auto">
              <a:xfrm>
                <a:off x="773177" y="475156"/>
                <a:ext cx="112843" cy="399567"/>
              </a:xfrm>
              <a:custGeom>
                <a:avLst/>
                <a:gdLst>
                  <a:gd name="T0" fmla="*/ 36 w 41"/>
                  <a:gd name="T1" fmla="*/ 61 h 145"/>
                  <a:gd name="T2" fmla="*/ 1 w 41"/>
                  <a:gd name="T3" fmla="*/ 0 h 145"/>
                  <a:gd name="T4" fmla="*/ 0 w 41"/>
                  <a:gd name="T5" fmla="*/ 0 h 145"/>
                  <a:gd name="T6" fmla="*/ 34 w 41"/>
                  <a:gd name="T7" fmla="*/ 68 h 145"/>
                  <a:gd name="T8" fmla="*/ 37 w 41"/>
                  <a:gd name="T9" fmla="*/ 143 h 145"/>
                  <a:gd name="T10" fmla="*/ 40 w 41"/>
                  <a:gd name="T11" fmla="*/ 143 h 145"/>
                  <a:gd name="T12" fmla="*/ 36 w 41"/>
                  <a:gd name="T13" fmla="*/ 6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45">
                    <a:moveTo>
                      <a:pt x="36" y="61"/>
                    </a:moveTo>
                    <a:cubicBezTo>
                      <a:pt x="32" y="39"/>
                      <a:pt x="24" y="9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6"/>
                      <a:pt x="30" y="42"/>
                      <a:pt x="34" y="68"/>
                    </a:cubicBezTo>
                    <a:cubicBezTo>
                      <a:pt x="38" y="92"/>
                      <a:pt x="38" y="118"/>
                      <a:pt x="37" y="143"/>
                    </a:cubicBezTo>
                    <a:cubicBezTo>
                      <a:pt x="37" y="145"/>
                      <a:pt x="40" y="145"/>
                      <a:pt x="40" y="143"/>
                    </a:cubicBezTo>
                    <a:cubicBezTo>
                      <a:pt x="41" y="116"/>
                      <a:pt x="41" y="88"/>
                      <a:pt x="36" y="6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764880" y="852317"/>
                <a:ext cx="224027" cy="219077"/>
              </a:xfrm>
              <a:custGeom>
                <a:avLst/>
                <a:gdLst>
                  <a:gd name="T0" fmla="*/ 44 w 82"/>
                  <a:gd name="T1" fmla="*/ 2 h 80"/>
                  <a:gd name="T2" fmla="*/ 43 w 82"/>
                  <a:gd name="T3" fmla="*/ 1 h 80"/>
                  <a:gd name="T4" fmla="*/ 40 w 82"/>
                  <a:gd name="T5" fmla="*/ 3 h 80"/>
                  <a:gd name="T6" fmla="*/ 0 w 82"/>
                  <a:gd name="T7" fmla="*/ 55 h 80"/>
                  <a:gd name="T8" fmla="*/ 7 w 82"/>
                  <a:gd name="T9" fmla="*/ 68 h 80"/>
                  <a:gd name="T10" fmla="*/ 22 w 82"/>
                  <a:gd name="T11" fmla="*/ 59 h 80"/>
                  <a:gd name="T12" fmla="*/ 29 w 82"/>
                  <a:gd name="T13" fmla="*/ 79 h 80"/>
                  <a:gd name="T14" fmla="*/ 31 w 82"/>
                  <a:gd name="T15" fmla="*/ 79 h 80"/>
                  <a:gd name="T16" fmla="*/ 45 w 82"/>
                  <a:gd name="T17" fmla="*/ 63 h 80"/>
                  <a:gd name="T18" fmla="*/ 56 w 82"/>
                  <a:gd name="T19" fmla="*/ 76 h 80"/>
                  <a:gd name="T20" fmla="*/ 70 w 82"/>
                  <a:gd name="T21" fmla="*/ 66 h 80"/>
                  <a:gd name="T22" fmla="*/ 44 w 82"/>
                  <a:gd name="T2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80">
                    <a:moveTo>
                      <a:pt x="44" y="2"/>
                    </a:moveTo>
                    <a:cubicBezTo>
                      <a:pt x="44" y="1"/>
                      <a:pt x="43" y="0"/>
                      <a:pt x="43" y="1"/>
                    </a:cubicBezTo>
                    <a:cubicBezTo>
                      <a:pt x="41" y="0"/>
                      <a:pt x="40" y="1"/>
                      <a:pt x="40" y="3"/>
                    </a:cubicBezTo>
                    <a:cubicBezTo>
                      <a:pt x="22" y="15"/>
                      <a:pt x="2" y="32"/>
                      <a:pt x="0" y="55"/>
                    </a:cubicBezTo>
                    <a:cubicBezTo>
                      <a:pt x="0" y="60"/>
                      <a:pt x="2" y="66"/>
                      <a:pt x="7" y="68"/>
                    </a:cubicBezTo>
                    <a:cubicBezTo>
                      <a:pt x="13" y="70"/>
                      <a:pt x="18" y="64"/>
                      <a:pt x="22" y="59"/>
                    </a:cubicBezTo>
                    <a:cubicBezTo>
                      <a:pt x="22" y="67"/>
                      <a:pt x="24" y="73"/>
                      <a:pt x="29" y="79"/>
                    </a:cubicBezTo>
                    <a:cubicBezTo>
                      <a:pt x="29" y="80"/>
                      <a:pt x="31" y="80"/>
                      <a:pt x="31" y="79"/>
                    </a:cubicBezTo>
                    <a:cubicBezTo>
                      <a:pt x="37" y="75"/>
                      <a:pt x="42" y="69"/>
                      <a:pt x="45" y="63"/>
                    </a:cubicBezTo>
                    <a:cubicBezTo>
                      <a:pt x="47" y="69"/>
                      <a:pt x="50" y="74"/>
                      <a:pt x="56" y="76"/>
                    </a:cubicBezTo>
                    <a:cubicBezTo>
                      <a:pt x="62" y="77"/>
                      <a:pt x="68" y="71"/>
                      <a:pt x="70" y="66"/>
                    </a:cubicBezTo>
                    <a:cubicBezTo>
                      <a:pt x="82" y="42"/>
                      <a:pt x="60" y="16"/>
                      <a:pt x="44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6" name="Freeform 24"/>
              <p:cNvSpPr/>
              <p:nvPr/>
            </p:nvSpPr>
            <p:spPr bwMode="auto">
              <a:xfrm>
                <a:off x="-33322" y="470177"/>
                <a:ext cx="172584" cy="382140"/>
              </a:xfrm>
              <a:custGeom>
                <a:avLst/>
                <a:gdLst>
                  <a:gd name="T0" fmla="*/ 61 w 63"/>
                  <a:gd name="T1" fmla="*/ 135 h 139"/>
                  <a:gd name="T2" fmla="*/ 3 w 63"/>
                  <a:gd name="T3" fmla="*/ 6 h 139"/>
                  <a:gd name="T4" fmla="*/ 3 w 63"/>
                  <a:gd name="T5" fmla="*/ 7 h 139"/>
                  <a:gd name="T6" fmla="*/ 2 w 63"/>
                  <a:gd name="T7" fmla="*/ 8 h 139"/>
                  <a:gd name="T8" fmla="*/ 58 w 63"/>
                  <a:gd name="T9" fmla="*/ 137 h 139"/>
                  <a:gd name="T10" fmla="*/ 58 w 63"/>
                  <a:gd name="T11" fmla="*/ 137 h 139"/>
                  <a:gd name="T12" fmla="*/ 61 w 63"/>
                  <a:gd name="T13" fmla="*/ 137 h 139"/>
                  <a:gd name="T14" fmla="*/ 61 w 63"/>
                  <a:gd name="T15" fmla="*/ 136 h 139"/>
                  <a:gd name="T16" fmla="*/ 61 w 63"/>
                  <a:gd name="T17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39">
                    <a:moveTo>
                      <a:pt x="61" y="135"/>
                    </a:moveTo>
                    <a:cubicBezTo>
                      <a:pt x="63" y="96"/>
                      <a:pt x="62" y="0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0" y="56"/>
                      <a:pt x="22" y="104"/>
                      <a:pt x="58" y="137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9"/>
                      <a:pt x="61" y="139"/>
                      <a:pt x="61" y="137"/>
                    </a:cubicBezTo>
                    <a:cubicBezTo>
                      <a:pt x="61" y="137"/>
                      <a:pt x="61" y="136"/>
                      <a:pt x="61" y="136"/>
                    </a:cubicBezTo>
                    <a:cubicBezTo>
                      <a:pt x="61" y="136"/>
                      <a:pt x="61" y="136"/>
                      <a:pt x="61" y="135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7" name="Freeform 25"/>
              <p:cNvSpPr/>
              <p:nvPr/>
            </p:nvSpPr>
            <p:spPr bwMode="auto">
              <a:xfrm>
                <a:off x="920870" y="41980"/>
                <a:ext cx="954190" cy="540225"/>
              </a:xfrm>
              <a:custGeom>
                <a:avLst/>
                <a:gdLst>
                  <a:gd name="T0" fmla="*/ 323 w 348"/>
                  <a:gd name="T1" fmla="*/ 51 h 197"/>
                  <a:gd name="T2" fmla="*/ 323 w 348"/>
                  <a:gd name="T3" fmla="*/ 52 h 197"/>
                  <a:gd name="T4" fmla="*/ 289 w 348"/>
                  <a:gd name="T5" fmla="*/ 55 h 197"/>
                  <a:gd name="T6" fmla="*/ 327 w 348"/>
                  <a:gd name="T7" fmla="*/ 27 h 197"/>
                  <a:gd name="T8" fmla="*/ 318 w 348"/>
                  <a:gd name="T9" fmla="*/ 5 h 197"/>
                  <a:gd name="T10" fmla="*/ 314 w 348"/>
                  <a:gd name="T11" fmla="*/ 15 h 197"/>
                  <a:gd name="T12" fmla="*/ 257 w 348"/>
                  <a:gd name="T13" fmla="*/ 71 h 197"/>
                  <a:gd name="T14" fmla="*/ 276 w 348"/>
                  <a:gd name="T15" fmla="*/ 25 h 197"/>
                  <a:gd name="T16" fmla="*/ 249 w 348"/>
                  <a:gd name="T17" fmla="*/ 25 h 197"/>
                  <a:gd name="T18" fmla="*/ 261 w 348"/>
                  <a:gd name="T19" fmla="*/ 36 h 197"/>
                  <a:gd name="T20" fmla="*/ 255 w 348"/>
                  <a:gd name="T21" fmla="*/ 73 h 197"/>
                  <a:gd name="T22" fmla="*/ 178 w 348"/>
                  <a:gd name="T23" fmla="*/ 117 h 197"/>
                  <a:gd name="T24" fmla="*/ 218 w 348"/>
                  <a:gd name="T25" fmla="*/ 64 h 197"/>
                  <a:gd name="T26" fmla="*/ 200 w 348"/>
                  <a:gd name="T27" fmla="*/ 44 h 197"/>
                  <a:gd name="T28" fmla="*/ 200 w 348"/>
                  <a:gd name="T29" fmla="*/ 61 h 197"/>
                  <a:gd name="T30" fmla="*/ 175 w 348"/>
                  <a:gd name="T31" fmla="*/ 118 h 197"/>
                  <a:gd name="T32" fmla="*/ 95 w 348"/>
                  <a:gd name="T33" fmla="*/ 152 h 197"/>
                  <a:gd name="T34" fmla="*/ 156 w 348"/>
                  <a:gd name="T35" fmla="*/ 103 h 197"/>
                  <a:gd name="T36" fmla="*/ 136 w 348"/>
                  <a:gd name="T37" fmla="*/ 87 h 197"/>
                  <a:gd name="T38" fmla="*/ 134 w 348"/>
                  <a:gd name="T39" fmla="*/ 102 h 197"/>
                  <a:gd name="T40" fmla="*/ 50 w 348"/>
                  <a:gd name="T41" fmla="*/ 168 h 197"/>
                  <a:gd name="T42" fmla="*/ 38 w 348"/>
                  <a:gd name="T43" fmla="*/ 154 h 197"/>
                  <a:gd name="T44" fmla="*/ 61 w 348"/>
                  <a:gd name="T45" fmla="*/ 134 h 197"/>
                  <a:gd name="T46" fmla="*/ 43 w 348"/>
                  <a:gd name="T47" fmla="*/ 115 h 197"/>
                  <a:gd name="T48" fmla="*/ 46 w 348"/>
                  <a:gd name="T49" fmla="*/ 134 h 197"/>
                  <a:gd name="T50" fmla="*/ 0 w 348"/>
                  <a:gd name="T51" fmla="*/ 181 h 197"/>
                  <a:gd name="T52" fmla="*/ 44 w 348"/>
                  <a:gd name="T53" fmla="*/ 174 h 197"/>
                  <a:gd name="T54" fmla="*/ 104 w 348"/>
                  <a:gd name="T55" fmla="*/ 181 h 197"/>
                  <a:gd name="T56" fmla="*/ 121 w 348"/>
                  <a:gd name="T57" fmla="*/ 196 h 197"/>
                  <a:gd name="T58" fmla="*/ 112 w 348"/>
                  <a:gd name="T59" fmla="*/ 169 h 197"/>
                  <a:gd name="T60" fmla="*/ 106 w 348"/>
                  <a:gd name="T61" fmla="*/ 177 h 197"/>
                  <a:gd name="T62" fmla="*/ 58 w 348"/>
                  <a:gd name="T63" fmla="*/ 170 h 197"/>
                  <a:gd name="T64" fmla="*/ 143 w 348"/>
                  <a:gd name="T65" fmla="*/ 138 h 197"/>
                  <a:gd name="T66" fmla="*/ 188 w 348"/>
                  <a:gd name="T67" fmla="*/ 170 h 197"/>
                  <a:gd name="T68" fmla="*/ 203 w 348"/>
                  <a:gd name="T69" fmla="*/ 179 h 197"/>
                  <a:gd name="T70" fmla="*/ 198 w 348"/>
                  <a:gd name="T71" fmla="*/ 154 h 197"/>
                  <a:gd name="T72" fmla="*/ 145 w 348"/>
                  <a:gd name="T73" fmla="*/ 137 h 197"/>
                  <a:gd name="T74" fmla="*/ 221 w 348"/>
                  <a:gd name="T75" fmla="*/ 100 h 197"/>
                  <a:gd name="T76" fmla="*/ 256 w 348"/>
                  <a:gd name="T77" fmla="*/ 123 h 197"/>
                  <a:gd name="T78" fmla="*/ 277 w 348"/>
                  <a:gd name="T79" fmla="*/ 113 h 197"/>
                  <a:gd name="T80" fmla="*/ 267 w 348"/>
                  <a:gd name="T81" fmla="*/ 107 h 197"/>
                  <a:gd name="T82" fmla="*/ 262 w 348"/>
                  <a:gd name="T83" fmla="*/ 108 h 197"/>
                  <a:gd name="T84" fmla="*/ 259 w 348"/>
                  <a:gd name="T85" fmla="*/ 111 h 197"/>
                  <a:gd name="T86" fmla="*/ 288 w 348"/>
                  <a:gd name="T87" fmla="*/ 57 h 197"/>
                  <a:gd name="T88" fmla="*/ 324 w 348"/>
                  <a:gd name="T89" fmla="*/ 57 h 197"/>
                  <a:gd name="T90" fmla="*/ 347 w 348"/>
                  <a:gd name="T91" fmla="*/ 5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8" h="197">
                    <a:moveTo>
                      <a:pt x="336" y="40"/>
                    </a:moveTo>
                    <a:cubicBezTo>
                      <a:pt x="330" y="41"/>
                      <a:pt x="325" y="46"/>
                      <a:pt x="323" y="51"/>
                    </a:cubicBezTo>
                    <a:cubicBezTo>
                      <a:pt x="323" y="51"/>
                      <a:pt x="323" y="51"/>
                      <a:pt x="323" y="52"/>
                    </a:cubicBezTo>
                    <a:cubicBezTo>
                      <a:pt x="323" y="52"/>
                      <a:pt x="323" y="52"/>
                      <a:pt x="323" y="52"/>
                    </a:cubicBezTo>
                    <a:cubicBezTo>
                      <a:pt x="323" y="53"/>
                      <a:pt x="322" y="54"/>
                      <a:pt x="322" y="54"/>
                    </a:cubicBezTo>
                    <a:cubicBezTo>
                      <a:pt x="311" y="54"/>
                      <a:pt x="300" y="54"/>
                      <a:pt x="289" y="55"/>
                    </a:cubicBezTo>
                    <a:cubicBezTo>
                      <a:pt x="300" y="46"/>
                      <a:pt x="310" y="37"/>
                      <a:pt x="319" y="26"/>
                    </a:cubicBezTo>
                    <a:cubicBezTo>
                      <a:pt x="321" y="28"/>
                      <a:pt x="324" y="28"/>
                      <a:pt x="327" y="27"/>
                    </a:cubicBezTo>
                    <a:cubicBezTo>
                      <a:pt x="333" y="25"/>
                      <a:pt x="338" y="19"/>
                      <a:pt x="336" y="12"/>
                    </a:cubicBezTo>
                    <a:cubicBezTo>
                      <a:pt x="335" y="5"/>
                      <a:pt x="324" y="0"/>
                      <a:pt x="318" y="5"/>
                    </a:cubicBezTo>
                    <a:cubicBezTo>
                      <a:pt x="316" y="7"/>
                      <a:pt x="314" y="10"/>
                      <a:pt x="315" y="14"/>
                    </a:cubicBezTo>
                    <a:cubicBezTo>
                      <a:pt x="314" y="14"/>
                      <a:pt x="314" y="14"/>
                      <a:pt x="314" y="15"/>
                    </a:cubicBezTo>
                    <a:cubicBezTo>
                      <a:pt x="314" y="18"/>
                      <a:pt x="315" y="21"/>
                      <a:pt x="317" y="24"/>
                    </a:cubicBezTo>
                    <a:cubicBezTo>
                      <a:pt x="298" y="41"/>
                      <a:pt x="278" y="57"/>
                      <a:pt x="257" y="71"/>
                    </a:cubicBezTo>
                    <a:cubicBezTo>
                      <a:pt x="261" y="60"/>
                      <a:pt x="263" y="48"/>
                      <a:pt x="264" y="36"/>
                    </a:cubicBezTo>
                    <a:cubicBezTo>
                      <a:pt x="270" y="36"/>
                      <a:pt x="275" y="31"/>
                      <a:pt x="276" y="25"/>
                    </a:cubicBezTo>
                    <a:cubicBezTo>
                      <a:pt x="277" y="18"/>
                      <a:pt x="272" y="13"/>
                      <a:pt x="266" y="12"/>
                    </a:cubicBezTo>
                    <a:cubicBezTo>
                      <a:pt x="259" y="11"/>
                      <a:pt x="247" y="16"/>
                      <a:pt x="249" y="25"/>
                    </a:cubicBezTo>
                    <a:cubicBezTo>
                      <a:pt x="250" y="30"/>
                      <a:pt x="255" y="34"/>
                      <a:pt x="260" y="35"/>
                    </a:cubicBezTo>
                    <a:cubicBezTo>
                      <a:pt x="260" y="35"/>
                      <a:pt x="260" y="36"/>
                      <a:pt x="261" y="36"/>
                    </a:cubicBezTo>
                    <a:cubicBezTo>
                      <a:pt x="261" y="36"/>
                      <a:pt x="261" y="36"/>
                      <a:pt x="261" y="36"/>
                    </a:cubicBezTo>
                    <a:cubicBezTo>
                      <a:pt x="260" y="49"/>
                      <a:pt x="257" y="61"/>
                      <a:pt x="255" y="73"/>
                    </a:cubicBezTo>
                    <a:cubicBezTo>
                      <a:pt x="231" y="89"/>
                      <a:pt x="206" y="104"/>
                      <a:pt x="179" y="117"/>
                    </a:cubicBezTo>
                    <a:cubicBezTo>
                      <a:pt x="178" y="117"/>
                      <a:pt x="178" y="117"/>
                      <a:pt x="178" y="117"/>
                    </a:cubicBezTo>
                    <a:cubicBezTo>
                      <a:pt x="185" y="99"/>
                      <a:pt x="195" y="83"/>
                      <a:pt x="205" y="67"/>
                    </a:cubicBezTo>
                    <a:cubicBezTo>
                      <a:pt x="209" y="69"/>
                      <a:pt x="215" y="69"/>
                      <a:pt x="218" y="64"/>
                    </a:cubicBezTo>
                    <a:cubicBezTo>
                      <a:pt x="223" y="59"/>
                      <a:pt x="225" y="49"/>
                      <a:pt x="221" y="43"/>
                    </a:cubicBezTo>
                    <a:cubicBezTo>
                      <a:pt x="216" y="36"/>
                      <a:pt x="205" y="37"/>
                      <a:pt x="200" y="44"/>
                    </a:cubicBezTo>
                    <a:cubicBezTo>
                      <a:pt x="197" y="48"/>
                      <a:pt x="197" y="55"/>
                      <a:pt x="200" y="60"/>
                    </a:cubicBezTo>
                    <a:cubicBezTo>
                      <a:pt x="200" y="60"/>
                      <a:pt x="200" y="60"/>
                      <a:pt x="200" y="61"/>
                    </a:cubicBezTo>
                    <a:cubicBezTo>
                      <a:pt x="201" y="63"/>
                      <a:pt x="202" y="64"/>
                      <a:pt x="203" y="65"/>
                    </a:cubicBezTo>
                    <a:cubicBezTo>
                      <a:pt x="193" y="82"/>
                      <a:pt x="181" y="99"/>
                      <a:pt x="175" y="118"/>
                    </a:cubicBezTo>
                    <a:cubicBezTo>
                      <a:pt x="150" y="130"/>
                      <a:pt x="125" y="141"/>
                      <a:pt x="99" y="151"/>
                    </a:cubicBezTo>
                    <a:cubicBezTo>
                      <a:pt x="97" y="151"/>
                      <a:pt x="96" y="152"/>
                      <a:pt x="95" y="152"/>
                    </a:cubicBezTo>
                    <a:cubicBezTo>
                      <a:pt x="107" y="134"/>
                      <a:pt x="121" y="119"/>
                      <a:pt x="135" y="104"/>
                    </a:cubicBezTo>
                    <a:cubicBezTo>
                      <a:pt x="141" y="109"/>
                      <a:pt x="151" y="109"/>
                      <a:pt x="156" y="103"/>
                    </a:cubicBezTo>
                    <a:cubicBezTo>
                      <a:pt x="160" y="98"/>
                      <a:pt x="160" y="89"/>
                      <a:pt x="156" y="84"/>
                    </a:cubicBezTo>
                    <a:cubicBezTo>
                      <a:pt x="151" y="77"/>
                      <a:pt x="141" y="81"/>
                      <a:pt x="136" y="87"/>
                    </a:cubicBezTo>
                    <a:cubicBezTo>
                      <a:pt x="136" y="87"/>
                      <a:pt x="136" y="87"/>
                      <a:pt x="136" y="88"/>
                    </a:cubicBezTo>
                    <a:cubicBezTo>
                      <a:pt x="133" y="92"/>
                      <a:pt x="131" y="97"/>
                      <a:pt x="134" y="102"/>
                    </a:cubicBezTo>
                    <a:cubicBezTo>
                      <a:pt x="117" y="116"/>
                      <a:pt x="103" y="133"/>
                      <a:pt x="93" y="153"/>
                    </a:cubicBezTo>
                    <a:cubicBezTo>
                      <a:pt x="79" y="158"/>
                      <a:pt x="65" y="163"/>
                      <a:pt x="50" y="168"/>
                    </a:cubicBezTo>
                    <a:cubicBezTo>
                      <a:pt x="43" y="170"/>
                      <a:pt x="36" y="171"/>
                      <a:pt x="29" y="173"/>
                    </a:cubicBezTo>
                    <a:cubicBezTo>
                      <a:pt x="32" y="167"/>
                      <a:pt x="35" y="160"/>
                      <a:pt x="38" y="154"/>
                    </a:cubicBezTo>
                    <a:cubicBezTo>
                      <a:pt x="42" y="148"/>
                      <a:pt x="45" y="142"/>
                      <a:pt x="49" y="136"/>
                    </a:cubicBezTo>
                    <a:cubicBezTo>
                      <a:pt x="53" y="138"/>
                      <a:pt x="57" y="137"/>
                      <a:pt x="61" y="134"/>
                    </a:cubicBezTo>
                    <a:cubicBezTo>
                      <a:pt x="67" y="130"/>
                      <a:pt x="69" y="120"/>
                      <a:pt x="64" y="114"/>
                    </a:cubicBezTo>
                    <a:cubicBezTo>
                      <a:pt x="58" y="107"/>
                      <a:pt x="48" y="107"/>
                      <a:pt x="43" y="115"/>
                    </a:cubicBezTo>
                    <a:cubicBezTo>
                      <a:pt x="40" y="119"/>
                      <a:pt x="40" y="127"/>
                      <a:pt x="44" y="130"/>
                    </a:cubicBezTo>
                    <a:cubicBezTo>
                      <a:pt x="44" y="132"/>
                      <a:pt x="45" y="133"/>
                      <a:pt x="46" y="134"/>
                    </a:cubicBezTo>
                    <a:cubicBezTo>
                      <a:pt x="37" y="145"/>
                      <a:pt x="31" y="160"/>
                      <a:pt x="26" y="174"/>
                    </a:cubicBezTo>
                    <a:cubicBezTo>
                      <a:pt x="17" y="175"/>
                      <a:pt x="8" y="177"/>
                      <a:pt x="0" y="181"/>
                    </a:cubicBezTo>
                    <a:cubicBezTo>
                      <a:pt x="0" y="181"/>
                      <a:pt x="0" y="181"/>
                      <a:pt x="0" y="182"/>
                    </a:cubicBezTo>
                    <a:cubicBezTo>
                      <a:pt x="14" y="183"/>
                      <a:pt x="30" y="178"/>
                      <a:pt x="44" y="174"/>
                    </a:cubicBezTo>
                    <a:cubicBezTo>
                      <a:pt x="47" y="173"/>
                      <a:pt x="51" y="172"/>
                      <a:pt x="55" y="171"/>
                    </a:cubicBezTo>
                    <a:cubicBezTo>
                      <a:pt x="70" y="177"/>
                      <a:pt x="88" y="181"/>
                      <a:pt x="104" y="181"/>
                    </a:cubicBezTo>
                    <a:cubicBezTo>
                      <a:pt x="104" y="182"/>
                      <a:pt x="104" y="183"/>
                      <a:pt x="104" y="185"/>
                    </a:cubicBezTo>
                    <a:cubicBezTo>
                      <a:pt x="104" y="194"/>
                      <a:pt x="113" y="197"/>
                      <a:pt x="121" y="196"/>
                    </a:cubicBezTo>
                    <a:cubicBezTo>
                      <a:pt x="128" y="195"/>
                      <a:pt x="132" y="189"/>
                      <a:pt x="131" y="181"/>
                    </a:cubicBezTo>
                    <a:cubicBezTo>
                      <a:pt x="129" y="174"/>
                      <a:pt x="120" y="166"/>
                      <a:pt x="112" y="169"/>
                    </a:cubicBezTo>
                    <a:cubicBezTo>
                      <a:pt x="112" y="169"/>
                      <a:pt x="111" y="170"/>
                      <a:pt x="112" y="171"/>
                    </a:cubicBezTo>
                    <a:cubicBezTo>
                      <a:pt x="109" y="172"/>
                      <a:pt x="107" y="174"/>
                      <a:pt x="106" y="177"/>
                    </a:cubicBezTo>
                    <a:cubicBezTo>
                      <a:pt x="98" y="176"/>
                      <a:pt x="90" y="176"/>
                      <a:pt x="82" y="175"/>
                    </a:cubicBezTo>
                    <a:cubicBezTo>
                      <a:pt x="74" y="174"/>
                      <a:pt x="66" y="172"/>
                      <a:pt x="58" y="170"/>
                    </a:cubicBezTo>
                    <a:cubicBezTo>
                      <a:pt x="71" y="166"/>
                      <a:pt x="83" y="161"/>
                      <a:pt x="96" y="157"/>
                    </a:cubicBezTo>
                    <a:cubicBezTo>
                      <a:pt x="112" y="151"/>
                      <a:pt x="128" y="145"/>
                      <a:pt x="143" y="138"/>
                    </a:cubicBezTo>
                    <a:cubicBezTo>
                      <a:pt x="157" y="148"/>
                      <a:pt x="171" y="157"/>
                      <a:pt x="188" y="162"/>
                    </a:cubicBezTo>
                    <a:cubicBezTo>
                      <a:pt x="187" y="165"/>
                      <a:pt x="187" y="167"/>
                      <a:pt x="188" y="170"/>
                    </a:cubicBezTo>
                    <a:cubicBezTo>
                      <a:pt x="188" y="170"/>
                      <a:pt x="188" y="171"/>
                      <a:pt x="189" y="171"/>
                    </a:cubicBezTo>
                    <a:cubicBezTo>
                      <a:pt x="191" y="176"/>
                      <a:pt x="197" y="180"/>
                      <a:pt x="203" y="179"/>
                    </a:cubicBezTo>
                    <a:cubicBezTo>
                      <a:pt x="211" y="178"/>
                      <a:pt x="219" y="170"/>
                      <a:pt x="216" y="161"/>
                    </a:cubicBezTo>
                    <a:cubicBezTo>
                      <a:pt x="213" y="155"/>
                      <a:pt x="204" y="153"/>
                      <a:pt x="198" y="154"/>
                    </a:cubicBezTo>
                    <a:cubicBezTo>
                      <a:pt x="194" y="154"/>
                      <a:pt x="191" y="156"/>
                      <a:pt x="189" y="159"/>
                    </a:cubicBezTo>
                    <a:cubicBezTo>
                      <a:pt x="173" y="154"/>
                      <a:pt x="159" y="146"/>
                      <a:pt x="145" y="137"/>
                    </a:cubicBezTo>
                    <a:cubicBezTo>
                      <a:pt x="155" y="133"/>
                      <a:pt x="165" y="128"/>
                      <a:pt x="175" y="123"/>
                    </a:cubicBezTo>
                    <a:cubicBezTo>
                      <a:pt x="190" y="116"/>
                      <a:pt x="206" y="109"/>
                      <a:pt x="221" y="100"/>
                    </a:cubicBezTo>
                    <a:cubicBezTo>
                      <a:pt x="231" y="108"/>
                      <a:pt x="244" y="112"/>
                      <a:pt x="257" y="114"/>
                    </a:cubicBezTo>
                    <a:cubicBezTo>
                      <a:pt x="256" y="117"/>
                      <a:pt x="255" y="120"/>
                      <a:pt x="256" y="123"/>
                    </a:cubicBezTo>
                    <a:cubicBezTo>
                      <a:pt x="258" y="130"/>
                      <a:pt x="269" y="134"/>
                      <a:pt x="275" y="129"/>
                    </a:cubicBezTo>
                    <a:cubicBezTo>
                      <a:pt x="279" y="125"/>
                      <a:pt x="280" y="118"/>
                      <a:pt x="277" y="113"/>
                    </a:cubicBezTo>
                    <a:cubicBezTo>
                      <a:pt x="275" y="109"/>
                      <a:pt x="271" y="107"/>
                      <a:pt x="266" y="107"/>
                    </a:cubicBezTo>
                    <a:cubicBezTo>
                      <a:pt x="266" y="107"/>
                      <a:pt x="267" y="107"/>
                      <a:pt x="267" y="107"/>
                    </a:cubicBezTo>
                    <a:cubicBezTo>
                      <a:pt x="267" y="107"/>
                      <a:pt x="267" y="106"/>
                      <a:pt x="266" y="107"/>
                    </a:cubicBezTo>
                    <a:cubicBezTo>
                      <a:pt x="265" y="107"/>
                      <a:pt x="264" y="108"/>
                      <a:pt x="262" y="108"/>
                    </a:cubicBezTo>
                    <a:cubicBezTo>
                      <a:pt x="261" y="109"/>
                      <a:pt x="260" y="109"/>
                      <a:pt x="259" y="110"/>
                    </a:cubicBezTo>
                    <a:cubicBezTo>
                      <a:pt x="259" y="110"/>
                      <a:pt x="259" y="111"/>
                      <a:pt x="259" y="111"/>
                    </a:cubicBezTo>
                    <a:cubicBezTo>
                      <a:pt x="246" y="108"/>
                      <a:pt x="235" y="105"/>
                      <a:pt x="223" y="99"/>
                    </a:cubicBezTo>
                    <a:cubicBezTo>
                      <a:pt x="246" y="87"/>
                      <a:pt x="268" y="73"/>
                      <a:pt x="288" y="57"/>
                    </a:cubicBezTo>
                    <a:cubicBezTo>
                      <a:pt x="300" y="57"/>
                      <a:pt x="312" y="58"/>
                      <a:pt x="324" y="57"/>
                    </a:cubicBezTo>
                    <a:cubicBezTo>
                      <a:pt x="324" y="57"/>
                      <a:pt x="324" y="57"/>
                      <a:pt x="324" y="57"/>
                    </a:cubicBezTo>
                    <a:cubicBezTo>
                      <a:pt x="326" y="61"/>
                      <a:pt x="330" y="64"/>
                      <a:pt x="334" y="65"/>
                    </a:cubicBezTo>
                    <a:cubicBezTo>
                      <a:pt x="340" y="65"/>
                      <a:pt x="346" y="62"/>
                      <a:pt x="347" y="55"/>
                    </a:cubicBezTo>
                    <a:cubicBezTo>
                      <a:pt x="348" y="48"/>
                      <a:pt x="344" y="39"/>
                      <a:pt x="336" y="40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8" name="Freeform 26"/>
              <p:cNvSpPr/>
              <p:nvPr/>
            </p:nvSpPr>
            <p:spPr bwMode="auto">
              <a:xfrm>
                <a:off x="1193021" y="285953"/>
                <a:ext cx="1025547" cy="657232"/>
              </a:xfrm>
              <a:custGeom>
                <a:avLst/>
                <a:gdLst>
                  <a:gd name="T0" fmla="*/ 372 w 375"/>
                  <a:gd name="T1" fmla="*/ 33 h 239"/>
                  <a:gd name="T2" fmla="*/ 331 w 375"/>
                  <a:gd name="T3" fmla="*/ 50 h 239"/>
                  <a:gd name="T4" fmla="*/ 291 w 375"/>
                  <a:gd name="T5" fmla="*/ 64 h 239"/>
                  <a:gd name="T6" fmla="*/ 235 w 375"/>
                  <a:gd name="T7" fmla="*/ 113 h 239"/>
                  <a:gd name="T8" fmla="*/ 211 w 375"/>
                  <a:gd name="T9" fmla="*/ 121 h 239"/>
                  <a:gd name="T10" fmla="*/ 137 w 375"/>
                  <a:gd name="T11" fmla="*/ 138 h 239"/>
                  <a:gd name="T12" fmla="*/ 162 w 375"/>
                  <a:gd name="T13" fmla="*/ 117 h 239"/>
                  <a:gd name="T14" fmla="*/ 171 w 375"/>
                  <a:gd name="T15" fmla="*/ 108 h 239"/>
                  <a:gd name="T16" fmla="*/ 241 w 375"/>
                  <a:gd name="T17" fmla="*/ 5 h 239"/>
                  <a:gd name="T18" fmla="*/ 243 w 375"/>
                  <a:gd name="T19" fmla="*/ 3 h 239"/>
                  <a:gd name="T20" fmla="*/ 241 w 375"/>
                  <a:gd name="T21" fmla="*/ 1 h 239"/>
                  <a:gd name="T22" fmla="*/ 218 w 375"/>
                  <a:gd name="T23" fmla="*/ 26 h 239"/>
                  <a:gd name="T24" fmla="*/ 191 w 375"/>
                  <a:gd name="T25" fmla="*/ 51 h 239"/>
                  <a:gd name="T26" fmla="*/ 167 w 375"/>
                  <a:gd name="T27" fmla="*/ 106 h 239"/>
                  <a:gd name="T28" fmla="*/ 167 w 375"/>
                  <a:gd name="T29" fmla="*/ 106 h 239"/>
                  <a:gd name="T30" fmla="*/ 162 w 375"/>
                  <a:gd name="T31" fmla="*/ 112 h 239"/>
                  <a:gd name="T32" fmla="*/ 131 w 375"/>
                  <a:gd name="T33" fmla="*/ 139 h 239"/>
                  <a:gd name="T34" fmla="*/ 90 w 375"/>
                  <a:gd name="T35" fmla="*/ 146 h 239"/>
                  <a:gd name="T36" fmla="*/ 90 w 375"/>
                  <a:gd name="T37" fmla="*/ 146 h 239"/>
                  <a:gd name="T38" fmla="*/ 89 w 375"/>
                  <a:gd name="T39" fmla="*/ 146 h 239"/>
                  <a:gd name="T40" fmla="*/ 67 w 375"/>
                  <a:gd name="T41" fmla="*/ 149 h 239"/>
                  <a:gd name="T42" fmla="*/ 1 w 375"/>
                  <a:gd name="T43" fmla="*/ 148 h 239"/>
                  <a:gd name="T44" fmla="*/ 1 w 375"/>
                  <a:gd name="T45" fmla="*/ 149 h 239"/>
                  <a:gd name="T46" fmla="*/ 58 w 375"/>
                  <a:gd name="T47" fmla="*/ 154 h 239"/>
                  <a:gd name="T48" fmla="*/ 90 w 375"/>
                  <a:gd name="T49" fmla="*/ 150 h 239"/>
                  <a:gd name="T50" fmla="*/ 144 w 375"/>
                  <a:gd name="T51" fmla="*/ 186 h 239"/>
                  <a:gd name="T52" fmla="*/ 193 w 375"/>
                  <a:gd name="T53" fmla="*/ 202 h 239"/>
                  <a:gd name="T54" fmla="*/ 296 w 375"/>
                  <a:gd name="T55" fmla="*/ 185 h 239"/>
                  <a:gd name="T56" fmla="*/ 296 w 375"/>
                  <a:gd name="T57" fmla="*/ 184 h 239"/>
                  <a:gd name="T58" fmla="*/ 297 w 375"/>
                  <a:gd name="T59" fmla="*/ 184 h 239"/>
                  <a:gd name="T60" fmla="*/ 297 w 375"/>
                  <a:gd name="T61" fmla="*/ 181 h 239"/>
                  <a:gd name="T62" fmla="*/ 192 w 375"/>
                  <a:gd name="T63" fmla="*/ 197 h 239"/>
                  <a:gd name="T64" fmla="*/ 192 w 375"/>
                  <a:gd name="T65" fmla="*/ 198 h 239"/>
                  <a:gd name="T66" fmla="*/ 150 w 375"/>
                  <a:gd name="T67" fmla="*/ 185 h 239"/>
                  <a:gd name="T68" fmla="*/ 92 w 375"/>
                  <a:gd name="T69" fmla="*/ 149 h 239"/>
                  <a:gd name="T70" fmla="*/ 127 w 375"/>
                  <a:gd name="T71" fmla="*/ 144 h 239"/>
                  <a:gd name="T72" fmla="*/ 235 w 375"/>
                  <a:gd name="T73" fmla="*/ 119 h 239"/>
                  <a:gd name="T74" fmla="*/ 235 w 375"/>
                  <a:gd name="T75" fmla="*/ 119 h 239"/>
                  <a:gd name="T76" fmla="*/ 313 w 375"/>
                  <a:gd name="T77" fmla="*/ 123 h 239"/>
                  <a:gd name="T78" fmla="*/ 350 w 375"/>
                  <a:gd name="T79" fmla="*/ 87 h 239"/>
                  <a:gd name="T80" fmla="*/ 372 w 375"/>
                  <a:gd name="T81" fmla="*/ 36 h 239"/>
                  <a:gd name="T82" fmla="*/ 374 w 375"/>
                  <a:gd name="T83" fmla="*/ 35 h 239"/>
                  <a:gd name="T84" fmla="*/ 372 w 375"/>
                  <a:gd name="T85" fmla="*/ 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2" y="33"/>
                    </a:moveTo>
                    <a:cubicBezTo>
                      <a:pt x="359" y="39"/>
                      <a:pt x="346" y="45"/>
                      <a:pt x="331" y="50"/>
                    </a:cubicBezTo>
                    <a:cubicBezTo>
                      <a:pt x="317" y="54"/>
                      <a:pt x="304" y="58"/>
                      <a:pt x="291" y="64"/>
                    </a:cubicBezTo>
                    <a:cubicBezTo>
                      <a:pt x="267" y="74"/>
                      <a:pt x="249" y="93"/>
                      <a:pt x="235" y="113"/>
                    </a:cubicBezTo>
                    <a:cubicBezTo>
                      <a:pt x="227" y="116"/>
                      <a:pt x="219" y="119"/>
                      <a:pt x="211" y="121"/>
                    </a:cubicBezTo>
                    <a:cubicBezTo>
                      <a:pt x="187" y="129"/>
                      <a:pt x="162" y="134"/>
                      <a:pt x="137" y="138"/>
                    </a:cubicBezTo>
                    <a:cubicBezTo>
                      <a:pt x="146" y="133"/>
                      <a:pt x="155" y="124"/>
                      <a:pt x="162" y="117"/>
                    </a:cubicBezTo>
                    <a:cubicBezTo>
                      <a:pt x="165" y="114"/>
                      <a:pt x="168" y="111"/>
                      <a:pt x="171" y="108"/>
                    </a:cubicBezTo>
                    <a:cubicBezTo>
                      <a:pt x="226" y="117"/>
                      <a:pt x="233" y="44"/>
                      <a:pt x="241" y="5"/>
                    </a:cubicBezTo>
                    <a:cubicBezTo>
                      <a:pt x="242" y="4"/>
                      <a:pt x="242" y="3"/>
                      <a:pt x="243" y="3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233" y="10"/>
                      <a:pt x="226" y="18"/>
                      <a:pt x="218" y="26"/>
                    </a:cubicBezTo>
                    <a:cubicBezTo>
                      <a:pt x="209" y="34"/>
                      <a:pt x="199" y="42"/>
                      <a:pt x="191" y="51"/>
                    </a:cubicBezTo>
                    <a:cubicBezTo>
                      <a:pt x="176" y="65"/>
                      <a:pt x="164" y="85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5" y="108"/>
                      <a:pt x="164" y="110"/>
                      <a:pt x="162" y="112"/>
                    </a:cubicBezTo>
                    <a:cubicBezTo>
                      <a:pt x="153" y="123"/>
                      <a:pt x="142" y="131"/>
                      <a:pt x="131" y="139"/>
                    </a:cubicBezTo>
                    <a:cubicBezTo>
                      <a:pt x="117" y="142"/>
                      <a:pt x="103" y="144"/>
                      <a:pt x="90" y="146"/>
                    </a:cubicBezTo>
                    <a:cubicBezTo>
                      <a:pt x="90" y="146"/>
                      <a:pt x="90" y="146"/>
                      <a:pt x="90" y="146"/>
                    </a:cubicBezTo>
                    <a:cubicBezTo>
                      <a:pt x="89" y="145"/>
                      <a:pt x="89" y="146"/>
                      <a:pt x="89" y="146"/>
                    </a:cubicBezTo>
                    <a:cubicBezTo>
                      <a:pt x="82" y="147"/>
                      <a:pt x="74" y="148"/>
                      <a:pt x="67" y="149"/>
                    </a:cubicBezTo>
                    <a:cubicBezTo>
                      <a:pt x="45" y="153"/>
                      <a:pt x="23" y="154"/>
                      <a:pt x="1" y="148"/>
                    </a:cubicBezTo>
                    <a:cubicBezTo>
                      <a:pt x="1" y="147"/>
                      <a:pt x="0" y="148"/>
                      <a:pt x="1" y="149"/>
                    </a:cubicBezTo>
                    <a:cubicBezTo>
                      <a:pt x="17" y="159"/>
                      <a:pt x="41" y="156"/>
                      <a:pt x="58" y="154"/>
                    </a:cubicBezTo>
                    <a:cubicBezTo>
                      <a:pt x="69" y="153"/>
                      <a:pt x="80" y="151"/>
                      <a:pt x="90" y="150"/>
                    </a:cubicBezTo>
                    <a:cubicBezTo>
                      <a:pt x="101" y="168"/>
                      <a:pt x="126" y="179"/>
                      <a:pt x="144" y="186"/>
                    </a:cubicBezTo>
                    <a:cubicBezTo>
                      <a:pt x="159" y="193"/>
                      <a:pt x="176" y="199"/>
                      <a:pt x="193" y="202"/>
                    </a:cubicBezTo>
                    <a:cubicBezTo>
                      <a:pt x="214" y="239"/>
                      <a:pt x="285" y="223"/>
                      <a:pt x="296" y="185"/>
                    </a:cubicBezTo>
                    <a:cubicBezTo>
                      <a:pt x="296" y="184"/>
                      <a:pt x="296" y="184"/>
                      <a:pt x="296" y="184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9" y="183"/>
                      <a:pt x="299" y="180"/>
                      <a:pt x="297" y="181"/>
                    </a:cubicBezTo>
                    <a:cubicBezTo>
                      <a:pt x="263" y="184"/>
                      <a:pt x="218" y="166"/>
                      <a:pt x="192" y="197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78" y="195"/>
                      <a:pt x="164" y="190"/>
                      <a:pt x="150" y="185"/>
                    </a:cubicBezTo>
                    <a:cubicBezTo>
                      <a:pt x="130" y="178"/>
                      <a:pt x="106" y="167"/>
                      <a:pt x="92" y="149"/>
                    </a:cubicBezTo>
                    <a:cubicBezTo>
                      <a:pt x="104" y="148"/>
                      <a:pt x="115" y="146"/>
                      <a:pt x="127" y="144"/>
                    </a:cubicBezTo>
                    <a:cubicBezTo>
                      <a:pt x="162" y="138"/>
                      <a:pt x="200" y="131"/>
                      <a:pt x="235" y="119"/>
                    </a:cubicBezTo>
                    <a:cubicBezTo>
                      <a:pt x="235" y="119"/>
                      <a:pt x="235" y="119"/>
                      <a:pt x="235" y="119"/>
                    </a:cubicBezTo>
                    <a:cubicBezTo>
                      <a:pt x="253" y="141"/>
                      <a:pt x="291" y="133"/>
                      <a:pt x="313" y="123"/>
                    </a:cubicBezTo>
                    <a:cubicBezTo>
                      <a:pt x="329" y="116"/>
                      <a:pt x="340" y="101"/>
                      <a:pt x="350" y="87"/>
                    </a:cubicBezTo>
                    <a:cubicBezTo>
                      <a:pt x="360" y="73"/>
                      <a:pt x="370" y="54"/>
                      <a:pt x="372" y="36"/>
                    </a:cubicBezTo>
                    <a:cubicBezTo>
                      <a:pt x="373" y="36"/>
                      <a:pt x="373" y="35"/>
                      <a:pt x="374" y="35"/>
                    </a:cubicBezTo>
                    <a:cubicBezTo>
                      <a:pt x="375" y="34"/>
                      <a:pt x="374" y="32"/>
                      <a:pt x="372" y="33"/>
                    </a:cubicBezTo>
                    <a:close/>
                  </a:path>
                </a:pathLst>
              </a:custGeom>
              <a:solidFill>
                <a:srgbClr val="B28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59" name="Freeform 27"/>
              <p:cNvSpPr/>
              <p:nvPr/>
            </p:nvSpPr>
            <p:spPr bwMode="auto">
              <a:xfrm>
                <a:off x="1614525" y="961855"/>
                <a:ext cx="240621" cy="545204"/>
              </a:xfrm>
              <a:custGeom>
                <a:avLst/>
                <a:gdLst>
                  <a:gd name="T0" fmla="*/ 87 w 88"/>
                  <a:gd name="T1" fmla="*/ 183 h 198"/>
                  <a:gd name="T2" fmla="*/ 79 w 88"/>
                  <a:gd name="T3" fmla="*/ 177 h 198"/>
                  <a:gd name="T4" fmla="*/ 68 w 88"/>
                  <a:gd name="T5" fmla="*/ 170 h 198"/>
                  <a:gd name="T6" fmla="*/ 68 w 88"/>
                  <a:gd name="T7" fmla="*/ 170 h 198"/>
                  <a:gd name="T8" fmla="*/ 54 w 88"/>
                  <a:gd name="T9" fmla="*/ 80 h 198"/>
                  <a:gd name="T10" fmla="*/ 33 w 88"/>
                  <a:gd name="T11" fmla="*/ 29 h 198"/>
                  <a:gd name="T12" fmla="*/ 1 w 88"/>
                  <a:gd name="T13" fmla="*/ 0 h 198"/>
                  <a:gd name="T14" fmla="*/ 0 w 88"/>
                  <a:gd name="T15" fmla="*/ 1 h 198"/>
                  <a:gd name="T16" fmla="*/ 32 w 88"/>
                  <a:gd name="T17" fmla="*/ 35 h 198"/>
                  <a:gd name="T18" fmla="*/ 51 w 88"/>
                  <a:gd name="T19" fmla="*/ 86 h 198"/>
                  <a:gd name="T20" fmla="*/ 63 w 88"/>
                  <a:gd name="T21" fmla="*/ 171 h 198"/>
                  <a:gd name="T22" fmla="*/ 49 w 88"/>
                  <a:gd name="T23" fmla="*/ 187 h 198"/>
                  <a:gd name="T24" fmla="*/ 49 w 88"/>
                  <a:gd name="T25" fmla="*/ 190 h 198"/>
                  <a:gd name="T26" fmla="*/ 70 w 88"/>
                  <a:gd name="T27" fmla="*/ 197 h 198"/>
                  <a:gd name="T28" fmla="*/ 86 w 88"/>
                  <a:gd name="T29" fmla="*/ 186 h 198"/>
                  <a:gd name="T30" fmla="*/ 87 w 88"/>
                  <a:gd name="T31" fmla="*/ 18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198">
                    <a:moveTo>
                      <a:pt x="87" y="183"/>
                    </a:moveTo>
                    <a:cubicBezTo>
                      <a:pt x="85" y="181"/>
                      <a:pt x="82" y="179"/>
                      <a:pt x="79" y="177"/>
                    </a:cubicBezTo>
                    <a:cubicBezTo>
                      <a:pt x="75" y="175"/>
                      <a:pt x="72" y="172"/>
                      <a:pt x="68" y="170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40"/>
                      <a:pt x="62" y="108"/>
                      <a:pt x="54" y="80"/>
                    </a:cubicBezTo>
                    <a:cubicBezTo>
                      <a:pt x="50" y="62"/>
                      <a:pt x="43" y="45"/>
                      <a:pt x="33" y="29"/>
                    </a:cubicBezTo>
                    <a:cubicBezTo>
                      <a:pt x="26" y="18"/>
                      <a:pt x="15" y="4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3" y="12"/>
                      <a:pt x="23" y="20"/>
                      <a:pt x="32" y="35"/>
                    </a:cubicBezTo>
                    <a:cubicBezTo>
                      <a:pt x="41" y="51"/>
                      <a:pt x="47" y="69"/>
                      <a:pt x="51" y="86"/>
                    </a:cubicBezTo>
                    <a:cubicBezTo>
                      <a:pt x="58" y="114"/>
                      <a:pt x="60" y="142"/>
                      <a:pt x="63" y="171"/>
                    </a:cubicBezTo>
                    <a:cubicBezTo>
                      <a:pt x="58" y="176"/>
                      <a:pt x="54" y="182"/>
                      <a:pt x="49" y="187"/>
                    </a:cubicBezTo>
                    <a:cubicBezTo>
                      <a:pt x="49" y="188"/>
                      <a:pt x="49" y="189"/>
                      <a:pt x="49" y="190"/>
                    </a:cubicBezTo>
                    <a:cubicBezTo>
                      <a:pt x="55" y="196"/>
                      <a:pt x="62" y="198"/>
                      <a:pt x="70" y="197"/>
                    </a:cubicBezTo>
                    <a:cubicBezTo>
                      <a:pt x="77" y="196"/>
                      <a:pt x="84" y="192"/>
                      <a:pt x="86" y="186"/>
                    </a:cubicBezTo>
                    <a:cubicBezTo>
                      <a:pt x="87" y="185"/>
                      <a:pt x="88" y="184"/>
                      <a:pt x="87" y="183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0" name="Freeform 28"/>
              <p:cNvSpPr/>
              <p:nvPr/>
            </p:nvSpPr>
            <p:spPr bwMode="auto">
              <a:xfrm>
                <a:off x="1889995" y="1086331"/>
                <a:ext cx="418184" cy="445623"/>
              </a:xfrm>
              <a:custGeom>
                <a:avLst/>
                <a:gdLst>
                  <a:gd name="T0" fmla="*/ 142 w 152"/>
                  <a:gd name="T1" fmla="*/ 103 h 162"/>
                  <a:gd name="T2" fmla="*/ 129 w 152"/>
                  <a:gd name="T3" fmla="*/ 105 h 162"/>
                  <a:gd name="T4" fmla="*/ 88 w 152"/>
                  <a:gd name="T5" fmla="*/ 89 h 162"/>
                  <a:gd name="T6" fmla="*/ 88 w 152"/>
                  <a:gd name="T7" fmla="*/ 89 h 162"/>
                  <a:gd name="T8" fmla="*/ 60 w 152"/>
                  <a:gd name="T9" fmla="*/ 45 h 162"/>
                  <a:gd name="T10" fmla="*/ 102 w 152"/>
                  <a:gd name="T11" fmla="*/ 55 h 162"/>
                  <a:gd name="T12" fmla="*/ 101 w 152"/>
                  <a:gd name="T13" fmla="*/ 63 h 162"/>
                  <a:gd name="T14" fmla="*/ 120 w 152"/>
                  <a:gd name="T15" fmla="*/ 69 h 162"/>
                  <a:gd name="T16" fmla="*/ 125 w 152"/>
                  <a:gd name="T17" fmla="*/ 49 h 162"/>
                  <a:gd name="T18" fmla="*/ 106 w 152"/>
                  <a:gd name="T19" fmla="*/ 45 h 162"/>
                  <a:gd name="T20" fmla="*/ 106 w 152"/>
                  <a:gd name="T21" fmla="*/ 46 h 162"/>
                  <a:gd name="T22" fmla="*/ 103 w 152"/>
                  <a:gd name="T23" fmla="*/ 51 h 162"/>
                  <a:gd name="T24" fmla="*/ 82 w 152"/>
                  <a:gd name="T25" fmla="*/ 49 h 162"/>
                  <a:gd name="T26" fmla="*/ 56 w 152"/>
                  <a:gd name="T27" fmla="*/ 39 h 162"/>
                  <a:gd name="T28" fmla="*/ 20 w 152"/>
                  <a:gd name="T29" fmla="*/ 1 h 162"/>
                  <a:gd name="T30" fmla="*/ 19 w 152"/>
                  <a:gd name="T31" fmla="*/ 2 h 162"/>
                  <a:gd name="T32" fmla="*/ 36 w 152"/>
                  <a:gd name="T33" fmla="*/ 22 h 162"/>
                  <a:gd name="T34" fmla="*/ 19 w 152"/>
                  <a:gd name="T35" fmla="*/ 77 h 162"/>
                  <a:gd name="T36" fmla="*/ 5 w 152"/>
                  <a:gd name="T37" fmla="*/ 78 h 162"/>
                  <a:gd name="T38" fmla="*/ 6 w 152"/>
                  <a:gd name="T39" fmla="*/ 96 h 162"/>
                  <a:gd name="T40" fmla="*/ 20 w 152"/>
                  <a:gd name="T41" fmla="*/ 96 h 162"/>
                  <a:gd name="T42" fmla="*/ 22 w 152"/>
                  <a:gd name="T43" fmla="*/ 80 h 162"/>
                  <a:gd name="T44" fmla="*/ 38 w 152"/>
                  <a:gd name="T45" fmla="*/ 24 h 162"/>
                  <a:gd name="T46" fmla="*/ 70 w 152"/>
                  <a:gd name="T47" fmla="*/ 66 h 162"/>
                  <a:gd name="T48" fmla="*/ 54 w 152"/>
                  <a:gd name="T49" fmla="*/ 115 h 162"/>
                  <a:gd name="T50" fmla="*/ 52 w 152"/>
                  <a:gd name="T51" fmla="*/ 114 h 162"/>
                  <a:gd name="T52" fmla="*/ 50 w 152"/>
                  <a:gd name="T53" fmla="*/ 115 h 162"/>
                  <a:gd name="T54" fmla="*/ 37 w 152"/>
                  <a:gd name="T55" fmla="*/ 118 h 162"/>
                  <a:gd name="T56" fmla="*/ 41 w 152"/>
                  <a:gd name="T57" fmla="*/ 135 h 162"/>
                  <a:gd name="T58" fmla="*/ 57 w 152"/>
                  <a:gd name="T59" fmla="*/ 132 h 162"/>
                  <a:gd name="T60" fmla="*/ 56 w 152"/>
                  <a:gd name="T61" fmla="*/ 118 h 162"/>
                  <a:gd name="T62" fmla="*/ 72 w 152"/>
                  <a:gd name="T63" fmla="*/ 69 h 162"/>
                  <a:gd name="T64" fmla="*/ 94 w 152"/>
                  <a:gd name="T65" fmla="*/ 115 h 162"/>
                  <a:gd name="T66" fmla="*/ 85 w 152"/>
                  <a:gd name="T67" fmla="*/ 136 h 162"/>
                  <a:gd name="T68" fmla="*/ 84 w 152"/>
                  <a:gd name="T69" fmla="*/ 135 h 162"/>
                  <a:gd name="T70" fmla="*/ 72 w 152"/>
                  <a:gd name="T71" fmla="*/ 144 h 162"/>
                  <a:gd name="T72" fmla="*/ 79 w 152"/>
                  <a:gd name="T73" fmla="*/ 157 h 162"/>
                  <a:gd name="T74" fmla="*/ 89 w 152"/>
                  <a:gd name="T75" fmla="*/ 150 h 162"/>
                  <a:gd name="T76" fmla="*/ 87 w 152"/>
                  <a:gd name="T77" fmla="*/ 138 h 162"/>
                  <a:gd name="T78" fmla="*/ 96 w 152"/>
                  <a:gd name="T79" fmla="*/ 118 h 162"/>
                  <a:gd name="T80" fmla="*/ 105 w 152"/>
                  <a:gd name="T81" fmla="*/ 144 h 162"/>
                  <a:gd name="T82" fmla="*/ 104 w 152"/>
                  <a:gd name="T83" fmla="*/ 155 h 162"/>
                  <a:gd name="T84" fmla="*/ 118 w 152"/>
                  <a:gd name="T85" fmla="*/ 158 h 162"/>
                  <a:gd name="T86" fmla="*/ 122 w 152"/>
                  <a:gd name="T87" fmla="*/ 146 h 162"/>
                  <a:gd name="T88" fmla="*/ 108 w 152"/>
                  <a:gd name="T89" fmla="*/ 141 h 162"/>
                  <a:gd name="T90" fmla="*/ 90 w 152"/>
                  <a:gd name="T91" fmla="*/ 94 h 162"/>
                  <a:gd name="T92" fmla="*/ 126 w 152"/>
                  <a:gd name="T93" fmla="*/ 110 h 162"/>
                  <a:gd name="T94" fmla="*/ 125 w 152"/>
                  <a:gd name="T95" fmla="*/ 111 h 162"/>
                  <a:gd name="T96" fmla="*/ 125 w 152"/>
                  <a:gd name="T97" fmla="*/ 112 h 162"/>
                  <a:gd name="T98" fmla="*/ 132 w 152"/>
                  <a:gd name="T99" fmla="*/ 126 h 162"/>
                  <a:gd name="T100" fmla="*/ 151 w 152"/>
                  <a:gd name="T101" fmla="*/ 117 h 162"/>
                  <a:gd name="T102" fmla="*/ 142 w 152"/>
                  <a:gd name="T103" fmla="*/ 10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62">
                    <a:moveTo>
                      <a:pt x="142" y="103"/>
                    </a:moveTo>
                    <a:cubicBezTo>
                      <a:pt x="137" y="101"/>
                      <a:pt x="132" y="102"/>
                      <a:pt x="129" y="105"/>
                    </a:cubicBezTo>
                    <a:cubicBezTo>
                      <a:pt x="114" y="102"/>
                      <a:pt x="101" y="99"/>
                      <a:pt x="88" y="89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0" y="74"/>
                      <a:pt x="71" y="59"/>
                      <a:pt x="60" y="45"/>
                    </a:cubicBezTo>
                    <a:cubicBezTo>
                      <a:pt x="72" y="52"/>
                      <a:pt x="88" y="55"/>
                      <a:pt x="102" y="55"/>
                    </a:cubicBezTo>
                    <a:cubicBezTo>
                      <a:pt x="101" y="58"/>
                      <a:pt x="101" y="61"/>
                      <a:pt x="101" y="63"/>
                    </a:cubicBezTo>
                    <a:cubicBezTo>
                      <a:pt x="103" y="72"/>
                      <a:pt x="114" y="74"/>
                      <a:pt x="120" y="69"/>
                    </a:cubicBezTo>
                    <a:cubicBezTo>
                      <a:pt x="126" y="65"/>
                      <a:pt x="127" y="55"/>
                      <a:pt x="125" y="49"/>
                    </a:cubicBezTo>
                    <a:cubicBezTo>
                      <a:pt x="122" y="41"/>
                      <a:pt x="113" y="39"/>
                      <a:pt x="106" y="45"/>
                    </a:cubicBezTo>
                    <a:cubicBezTo>
                      <a:pt x="106" y="45"/>
                      <a:pt x="106" y="46"/>
                      <a:pt x="106" y="46"/>
                    </a:cubicBezTo>
                    <a:cubicBezTo>
                      <a:pt x="105" y="48"/>
                      <a:pt x="104" y="49"/>
                      <a:pt x="103" y="51"/>
                    </a:cubicBezTo>
                    <a:cubicBezTo>
                      <a:pt x="96" y="50"/>
                      <a:pt x="89" y="50"/>
                      <a:pt x="82" y="49"/>
                    </a:cubicBezTo>
                    <a:cubicBezTo>
                      <a:pt x="72" y="47"/>
                      <a:pt x="64" y="44"/>
                      <a:pt x="56" y="39"/>
                    </a:cubicBezTo>
                    <a:cubicBezTo>
                      <a:pt x="45" y="25"/>
                      <a:pt x="33" y="12"/>
                      <a:pt x="20" y="1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25" y="9"/>
                      <a:pt x="30" y="15"/>
                      <a:pt x="36" y="22"/>
                    </a:cubicBezTo>
                    <a:cubicBezTo>
                      <a:pt x="36" y="42"/>
                      <a:pt x="26" y="59"/>
                      <a:pt x="19" y="77"/>
                    </a:cubicBezTo>
                    <a:cubicBezTo>
                      <a:pt x="15" y="74"/>
                      <a:pt x="9" y="74"/>
                      <a:pt x="5" y="78"/>
                    </a:cubicBezTo>
                    <a:cubicBezTo>
                      <a:pt x="1" y="83"/>
                      <a:pt x="0" y="92"/>
                      <a:pt x="6" y="96"/>
                    </a:cubicBezTo>
                    <a:cubicBezTo>
                      <a:pt x="10" y="99"/>
                      <a:pt x="16" y="99"/>
                      <a:pt x="20" y="96"/>
                    </a:cubicBezTo>
                    <a:cubicBezTo>
                      <a:pt x="24" y="92"/>
                      <a:pt x="25" y="84"/>
                      <a:pt x="22" y="80"/>
                    </a:cubicBezTo>
                    <a:cubicBezTo>
                      <a:pt x="31" y="64"/>
                      <a:pt x="39" y="42"/>
                      <a:pt x="38" y="24"/>
                    </a:cubicBezTo>
                    <a:cubicBezTo>
                      <a:pt x="49" y="37"/>
                      <a:pt x="60" y="51"/>
                      <a:pt x="70" y="66"/>
                    </a:cubicBezTo>
                    <a:cubicBezTo>
                      <a:pt x="71" y="85"/>
                      <a:pt x="62" y="100"/>
                      <a:pt x="54" y="115"/>
                    </a:cubicBezTo>
                    <a:cubicBezTo>
                      <a:pt x="53" y="115"/>
                      <a:pt x="53" y="115"/>
                      <a:pt x="52" y="114"/>
                    </a:cubicBezTo>
                    <a:cubicBezTo>
                      <a:pt x="51" y="114"/>
                      <a:pt x="51" y="114"/>
                      <a:pt x="50" y="115"/>
                    </a:cubicBezTo>
                    <a:cubicBezTo>
                      <a:pt x="46" y="114"/>
                      <a:pt x="40" y="115"/>
                      <a:pt x="37" y="118"/>
                    </a:cubicBezTo>
                    <a:cubicBezTo>
                      <a:pt x="32" y="123"/>
                      <a:pt x="37" y="131"/>
                      <a:pt x="41" y="135"/>
                    </a:cubicBezTo>
                    <a:cubicBezTo>
                      <a:pt x="46" y="138"/>
                      <a:pt x="53" y="136"/>
                      <a:pt x="57" y="132"/>
                    </a:cubicBezTo>
                    <a:cubicBezTo>
                      <a:pt x="60" y="127"/>
                      <a:pt x="59" y="122"/>
                      <a:pt x="56" y="118"/>
                    </a:cubicBezTo>
                    <a:cubicBezTo>
                      <a:pt x="66" y="104"/>
                      <a:pt x="74" y="86"/>
                      <a:pt x="72" y="69"/>
                    </a:cubicBezTo>
                    <a:cubicBezTo>
                      <a:pt x="81" y="84"/>
                      <a:pt x="88" y="99"/>
                      <a:pt x="94" y="115"/>
                    </a:cubicBezTo>
                    <a:cubicBezTo>
                      <a:pt x="92" y="122"/>
                      <a:pt x="88" y="129"/>
                      <a:pt x="85" y="136"/>
                    </a:cubicBezTo>
                    <a:cubicBezTo>
                      <a:pt x="85" y="136"/>
                      <a:pt x="85" y="135"/>
                      <a:pt x="84" y="135"/>
                    </a:cubicBezTo>
                    <a:cubicBezTo>
                      <a:pt x="79" y="135"/>
                      <a:pt x="73" y="139"/>
                      <a:pt x="72" y="144"/>
                    </a:cubicBezTo>
                    <a:cubicBezTo>
                      <a:pt x="72" y="149"/>
                      <a:pt x="74" y="156"/>
                      <a:pt x="79" y="157"/>
                    </a:cubicBezTo>
                    <a:cubicBezTo>
                      <a:pt x="83" y="157"/>
                      <a:pt x="87" y="154"/>
                      <a:pt x="89" y="150"/>
                    </a:cubicBezTo>
                    <a:cubicBezTo>
                      <a:pt x="91" y="146"/>
                      <a:pt x="90" y="141"/>
                      <a:pt x="87" y="138"/>
                    </a:cubicBezTo>
                    <a:cubicBezTo>
                      <a:pt x="91" y="132"/>
                      <a:pt x="94" y="125"/>
                      <a:pt x="96" y="118"/>
                    </a:cubicBezTo>
                    <a:cubicBezTo>
                      <a:pt x="99" y="126"/>
                      <a:pt x="102" y="135"/>
                      <a:pt x="105" y="144"/>
                    </a:cubicBezTo>
                    <a:cubicBezTo>
                      <a:pt x="102" y="147"/>
                      <a:pt x="101" y="151"/>
                      <a:pt x="104" y="155"/>
                    </a:cubicBezTo>
                    <a:cubicBezTo>
                      <a:pt x="108" y="160"/>
                      <a:pt x="113" y="162"/>
                      <a:pt x="118" y="158"/>
                    </a:cubicBezTo>
                    <a:cubicBezTo>
                      <a:pt x="121" y="155"/>
                      <a:pt x="123" y="150"/>
                      <a:pt x="122" y="146"/>
                    </a:cubicBezTo>
                    <a:cubicBezTo>
                      <a:pt x="120" y="140"/>
                      <a:pt x="113" y="140"/>
                      <a:pt x="108" y="141"/>
                    </a:cubicBezTo>
                    <a:cubicBezTo>
                      <a:pt x="103" y="125"/>
                      <a:pt x="97" y="109"/>
                      <a:pt x="90" y="94"/>
                    </a:cubicBezTo>
                    <a:cubicBezTo>
                      <a:pt x="100" y="102"/>
                      <a:pt x="113" y="108"/>
                      <a:pt x="126" y="110"/>
                    </a:cubicBezTo>
                    <a:cubicBezTo>
                      <a:pt x="126" y="110"/>
                      <a:pt x="125" y="111"/>
                      <a:pt x="125" y="111"/>
                    </a:cubicBezTo>
                    <a:cubicBezTo>
                      <a:pt x="125" y="111"/>
                      <a:pt x="125" y="112"/>
                      <a:pt x="125" y="112"/>
                    </a:cubicBezTo>
                    <a:cubicBezTo>
                      <a:pt x="124" y="118"/>
                      <a:pt x="126" y="124"/>
                      <a:pt x="132" y="126"/>
                    </a:cubicBezTo>
                    <a:cubicBezTo>
                      <a:pt x="139" y="128"/>
                      <a:pt x="150" y="125"/>
                      <a:pt x="151" y="117"/>
                    </a:cubicBezTo>
                    <a:cubicBezTo>
                      <a:pt x="152" y="111"/>
                      <a:pt x="147" y="105"/>
                      <a:pt x="142" y="10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1" name="Freeform 29"/>
              <p:cNvSpPr/>
              <p:nvPr/>
            </p:nvSpPr>
            <p:spPr bwMode="auto">
              <a:xfrm>
                <a:off x="1868422" y="538638"/>
                <a:ext cx="655488" cy="532756"/>
              </a:xfrm>
              <a:custGeom>
                <a:avLst/>
                <a:gdLst>
                  <a:gd name="T0" fmla="*/ 237 w 239"/>
                  <a:gd name="T1" fmla="*/ 42 h 194"/>
                  <a:gd name="T2" fmla="*/ 188 w 239"/>
                  <a:gd name="T3" fmla="*/ 43 h 194"/>
                  <a:gd name="T4" fmla="*/ 153 w 239"/>
                  <a:gd name="T5" fmla="*/ 64 h 194"/>
                  <a:gd name="T6" fmla="*/ 140 w 239"/>
                  <a:gd name="T7" fmla="*/ 1 h 194"/>
                  <a:gd name="T8" fmla="*/ 137 w 239"/>
                  <a:gd name="T9" fmla="*/ 1 h 194"/>
                  <a:gd name="T10" fmla="*/ 143 w 239"/>
                  <a:gd name="T11" fmla="*/ 79 h 194"/>
                  <a:gd name="T12" fmla="*/ 143 w 239"/>
                  <a:gd name="T13" fmla="*/ 81 h 194"/>
                  <a:gd name="T14" fmla="*/ 142 w 239"/>
                  <a:gd name="T15" fmla="*/ 82 h 194"/>
                  <a:gd name="T16" fmla="*/ 115 w 239"/>
                  <a:gd name="T17" fmla="*/ 115 h 194"/>
                  <a:gd name="T18" fmla="*/ 83 w 239"/>
                  <a:gd name="T19" fmla="*/ 147 h 194"/>
                  <a:gd name="T20" fmla="*/ 1 w 239"/>
                  <a:gd name="T21" fmla="*/ 192 h 194"/>
                  <a:gd name="T22" fmla="*/ 1 w 239"/>
                  <a:gd name="T23" fmla="*/ 194 h 194"/>
                  <a:gd name="T24" fmla="*/ 81 w 239"/>
                  <a:gd name="T25" fmla="*/ 155 h 194"/>
                  <a:gd name="T26" fmla="*/ 116 w 239"/>
                  <a:gd name="T27" fmla="*/ 120 h 194"/>
                  <a:gd name="T28" fmla="*/ 145 w 239"/>
                  <a:gd name="T29" fmla="*/ 83 h 194"/>
                  <a:gd name="T30" fmla="*/ 146 w 239"/>
                  <a:gd name="T31" fmla="*/ 83 h 194"/>
                  <a:gd name="T32" fmla="*/ 146 w 239"/>
                  <a:gd name="T33" fmla="*/ 83 h 194"/>
                  <a:gd name="T34" fmla="*/ 147 w 239"/>
                  <a:gd name="T35" fmla="*/ 81 h 194"/>
                  <a:gd name="T36" fmla="*/ 200 w 239"/>
                  <a:gd name="T37" fmla="*/ 79 h 194"/>
                  <a:gd name="T38" fmla="*/ 239 w 239"/>
                  <a:gd name="T39" fmla="*/ 44 h 194"/>
                  <a:gd name="T40" fmla="*/ 237 w 239"/>
                  <a:gd name="T41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9" h="194">
                    <a:moveTo>
                      <a:pt x="237" y="42"/>
                    </a:moveTo>
                    <a:cubicBezTo>
                      <a:pt x="223" y="34"/>
                      <a:pt x="202" y="38"/>
                      <a:pt x="188" y="43"/>
                    </a:cubicBezTo>
                    <a:cubicBezTo>
                      <a:pt x="175" y="47"/>
                      <a:pt x="163" y="55"/>
                      <a:pt x="153" y="64"/>
                    </a:cubicBezTo>
                    <a:cubicBezTo>
                      <a:pt x="158" y="42"/>
                      <a:pt x="154" y="15"/>
                      <a:pt x="140" y="1"/>
                    </a:cubicBezTo>
                    <a:cubicBezTo>
                      <a:pt x="139" y="0"/>
                      <a:pt x="138" y="0"/>
                      <a:pt x="137" y="1"/>
                    </a:cubicBezTo>
                    <a:cubicBezTo>
                      <a:pt x="123" y="22"/>
                      <a:pt x="123" y="62"/>
                      <a:pt x="143" y="79"/>
                    </a:cubicBezTo>
                    <a:cubicBezTo>
                      <a:pt x="143" y="80"/>
                      <a:pt x="143" y="80"/>
                      <a:pt x="143" y="81"/>
                    </a:cubicBezTo>
                    <a:cubicBezTo>
                      <a:pt x="142" y="81"/>
                      <a:pt x="142" y="82"/>
                      <a:pt x="142" y="82"/>
                    </a:cubicBezTo>
                    <a:cubicBezTo>
                      <a:pt x="133" y="93"/>
                      <a:pt x="125" y="104"/>
                      <a:pt x="115" y="115"/>
                    </a:cubicBezTo>
                    <a:cubicBezTo>
                      <a:pt x="105" y="126"/>
                      <a:pt x="94" y="137"/>
                      <a:pt x="83" y="147"/>
                    </a:cubicBezTo>
                    <a:cubicBezTo>
                      <a:pt x="58" y="169"/>
                      <a:pt x="32" y="183"/>
                      <a:pt x="1" y="192"/>
                    </a:cubicBezTo>
                    <a:cubicBezTo>
                      <a:pt x="0" y="192"/>
                      <a:pt x="0" y="194"/>
                      <a:pt x="1" y="194"/>
                    </a:cubicBezTo>
                    <a:cubicBezTo>
                      <a:pt x="31" y="192"/>
                      <a:pt x="59" y="173"/>
                      <a:pt x="81" y="155"/>
                    </a:cubicBezTo>
                    <a:cubicBezTo>
                      <a:pt x="93" y="144"/>
                      <a:pt x="105" y="132"/>
                      <a:pt x="116" y="120"/>
                    </a:cubicBezTo>
                    <a:cubicBezTo>
                      <a:pt x="126" y="109"/>
                      <a:pt x="137" y="97"/>
                      <a:pt x="145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2"/>
                      <a:pt x="146" y="81"/>
                      <a:pt x="147" y="81"/>
                    </a:cubicBezTo>
                    <a:cubicBezTo>
                      <a:pt x="164" y="87"/>
                      <a:pt x="183" y="86"/>
                      <a:pt x="200" y="79"/>
                    </a:cubicBezTo>
                    <a:cubicBezTo>
                      <a:pt x="215" y="73"/>
                      <a:pt x="233" y="60"/>
                      <a:pt x="239" y="44"/>
                    </a:cubicBezTo>
                    <a:cubicBezTo>
                      <a:pt x="239" y="43"/>
                      <a:pt x="238" y="42"/>
                      <a:pt x="237" y="4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2" name="Freeform 30"/>
              <p:cNvSpPr/>
              <p:nvPr/>
            </p:nvSpPr>
            <p:spPr bwMode="auto">
              <a:xfrm>
                <a:off x="2449234" y="83057"/>
                <a:ext cx="693655" cy="964687"/>
              </a:xfrm>
              <a:custGeom>
                <a:avLst/>
                <a:gdLst>
                  <a:gd name="T0" fmla="*/ 236 w 253"/>
                  <a:gd name="T1" fmla="*/ 151 h 351"/>
                  <a:gd name="T2" fmla="*/ 169 w 253"/>
                  <a:gd name="T3" fmla="*/ 159 h 351"/>
                  <a:gd name="T4" fmla="*/ 128 w 253"/>
                  <a:gd name="T5" fmla="*/ 189 h 351"/>
                  <a:gd name="T6" fmla="*/ 116 w 253"/>
                  <a:gd name="T7" fmla="*/ 202 h 351"/>
                  <a:gd name="T8" fmla="*/ 128 w 253"/>
                  <a:gd name="T9" fmla="*/ 165 h 351"/>
                  <a:gd name="T10" fmla="*/ 128 w 253"/>
                  <a:gd name="T11" fmla="*/ 165 h 351"/>
                  <a:gd name="T12" fmla="*/ 129 w 253"/>
                  <a:gd name="T13" fmla="*/ 165 h 351"/>
                  <a:gd name="T14" fmla="*/ 130 w 253"/>
                  <a:gd name="T15" fmla="*/ 165 h 351"/>
                  <a:gd name="T16" fmla="*/ 213 w 253"/>
                  <a:gd name="T17" fmla="*/ 62 h 351"/>
                  <a:gd name="T18" fmla="*/ 208 w 253"/>
                  <a:gd name="T19" fmla="*/ 16 h 351"/>
                  <a:gd name="T20" fmla="*/ 167 w 253"/>
                  <a:gd name="T21" fmla="*/ 3 h 351"/>
                  <a:gd name="T22" fmla="*/ 112 w 253"/>
                  <a:gd name="T23" fmla="*/ 72 h 351"/>
                  <a:gd name="T24" fmla="*/ 127 w 253"/>
                  <a:gd name="T25" fmla="*/ 164 h 351"/>
                  <a:gd name="T26" fmla="*/ 126 w 253"/>
                  <a:gd name="T27" fmla="*/ 164 h 351"/>
                  <a:gd name="T28" fmla="*/ 105 w 253"/>
                  <a:gd name="T29" fmla="*/ 213 h 351"/>
                  <a:gd name="T30" fmla="*/ 80 w 253"/>
                  <a:gd name="T31" fmla="*/ 266 h 351"/>
                  <a:gd name="T32" fmla="*/ 1 w 253"/>
                  <a:gd name="T33" fmla="*/ 350 h 351"/>
                  <a:gd name="T34" fmla="*/ 1 w 253"/>
                  <a:gd name="T35" fmla="*/ 351 h 351"/>
                  <a:gd name="T36" fmla="*/ 81 w 253"/>
                  <a:gd name="T37" fmla="*/ 273 h 351"/>
                  <a:gd name="T38" fmla="*/ 107 w 253"/>
                  <a:gd name="T39" fmla="*/ 221 h 351"/>
                  <a:gd name="T40" fmla="*/ 110 w 253"/>
                  <a:gd name="T41" fmla="*/ 214 h 351"/>
                  <a:gd name="T42" fmla="*/ 204 w 253"/>
                  <a:gd name="T43" fmla="*/ 221 h 351"/>
                  <a:gd name="T44" fmla="*/ 236 w 253"/>
                  <a:gd name="T45" fmla="*/ 1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351">
                    <a:moveTo>
                      <a:pt x="236" y="151"/>
                    </a:moveTo>
                    <a:cubicBezTo>
                      <a:pt x="222" y="129"/>
                      <a:pt x="184" y="150"/>
                      <a:pt x="169" y="159"/>
                    </a:cubicBezTo>
                    <a:cubicBezTo>
                      <a:pt x="154" y="167"/>
                      <a:pt x="140" y="177"/>
                      <a:pt x="128" y="189"/>
                    </a:cubicBezTo>
                    <a:cubicBezTo>
                      <a:pt x="124" y="193"/>
                      <a:pt x="119" y="197"/>
                      <a:pt x="116" y="202"/>
                    </a:cubicBezTo>
                    <a:cubicBezTo>
                      <a:pt x="121" y="190"/>
                      <a:pt x="125" y="178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5"/>
                      <a:pt x="129" y="165"/>
                      <a:pt x="129" y="165"/>
                    </a:cubicBezTo>
                    <a:cubicBezTo>
                      <a:pt x="129" y="165"/>
                      <a:pt x="130" y="165"/>
                      <a:pt x="130" y="165"/>
                    </a:cubicBezTo>
                    <a:cubicBezTo>
                      <a:pt x="168" y="139"/>
                      <a:pt x="203" y="108"/>
                      <a:pt x="213" y="62"/>
                    </a:cubicBezTo>
                    <a:cubicBezTo>
                      <a:pt x="216" y="47"/>
                      <a:pt x="216" y="30"/>
                      <a:pt x="208" y="16"/>
                    </a:cubicBezTo>
                    <a:cubicBezTo>
                      <a:pt x="199" y="2"/>
                      <a:pt x="182" y="0"/>
                      <a:pt x="167" y="3"/>
                    </a:cubicBezTo>
                    <a:cubicBezTo>
                      <a:pt x="133" y="8"/>
                      <a:pt x="117" y="42"/>
                      <a:pt x="112" y="72"/>
                    </a:cubicBezTo>
                    <a:cubicBezTo>
                      <a:pt x="107" y="101"/>
                      <a:pt x="108" y="139"/>
                      <a:pt x="127" y="164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18" y="180"/>
                      <a:pt x="112" y="197"/>
                      <a:pt x="105" y="213"/>
                    </a:cubicBezTo>
                    <a:cubicBezTo>
                      <a:pt x="98" y="231"/>
                      <a:pt x="90" y="249"/>
                      <a:pt x="80" y="266"/>
                    </a:cubicBezTo>
                    <a:cubicBezTo>
                      <a:pt x="61" y="301"/>
                      <a:pt x="34" y="328"/>
                      <a:pt x="1" y="350"/>
                    </a:cubicBezTo>
                    <a:cubicBezTo>
                      <a:pt x="0" y="350"/>
                      <a:pt x="1" y="351"/>
                      <a:pt x="1" y="351"/>
                    </a:cubicBezTo>
                    <a:cubicBezTo>
                      <a:pt x="36" y="335"/>
                      <a:pt x="62" y="305"/>
                      <a:pt x="81" y="273"/>
                    </a:cubicBezTo>
                    <a:cubicBezTo>
                      <a:pt x="91" y="257"/>
                      <a:pt x="100" y="239"/>
                      <a:pt x="107" y="221"/>
                    </a:cubicBezTo>
                    <a:cubicBezTo>
                      <a:pt x="108" y="219"/>
                      <a:pt x="109" y="216"/>
                      <a:pt x="110" y="214"/>
                    </a:cubicBezTo>
                    <a:cubicBezTo>
                      <a:pt x="136" y="233"/>
                      <a:pt x="176" y="233"/>
                      <a:pt x="204" y="221"/>
                    </a:cubicBezTo>
                    <a:cubicBezTo>
                      <a:pt x="229" y="211"/>
                      <a:pt x="253" y="178"/>
                      <a:pt x="236" y="15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3" name="Freeform 31"/>
              <p:cNvSpPr/>
              <p:nvPr/>
            </p:nvSpPr>
            <p:spPr bwMode="auto">
              <a:xfrm>
                <a:off x="2527229" y="1141100"/>
                <a:ext cx="0" cy="373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4" name="Freeform 33"/>
              <p:cNvSpPr/>
              <p:nvPr/>
            </p:nvSpPr>
            <p:spPr bwMode="auto">
              <a:xfrm>
                <a:off x="2362942" y="1071394"/>
                <a:ext cx="572515" cy="443133"/>
              </a:xfrm>
              <a:custGeom>
                <a:avLst/>
                <a:gdLst>
                  <a:gd name="T0" fmla="*/ 186 w 209"/>
                  <a:gd name="T1" fmla="*/ 57 h 161"/>
                  <a:gd name="T2" fmla="*/ 162 w 209"/>
                  <a:gd name="T3" fmla="*/ 69 h 161"/>
                  <a:gd name="T4" fmla="*/ 144 w 209"/>
                  <a:gd name="T5" fmla="*/ 86 h 161"/>
                  <a:gd name="T6" fmla="*/ 82 w 209"/>
                  <a:gd name="T7" fmla="*/ 35 h 161"/>
                  <a:gd name="T8" fmla="*/ 2 w 209"/>
                  <a:gd name="T9" fmla="*/ 0 h 161"/>
                  <a:gd name="T10" fmla="*/ 1 w 209"/>
                  <a:gd name="T11" fmla="*/ 2 h 161"/>
                  <a:gd name="T12" fmla="*/ 29 w 209"/>
                  <a:gd name="T13" fmla="*/ 17 h 161"/>
                  <a:gd name="T14" fmla="*/ 71 w 209"/>
                  <a:gd name="T15" fmla="*/ 34 h 161"/>
                  <a:gd name="T16" fmla="*/ 110 w 209"/>
                  <a:gd name="T17" fmla="*/ 59 h 161"/>
                  <a:gd name="T18" fmla="*/ 142 w 209"/>
                  <a:gd name="T19" fmla="*/ 89 h 161"/>
                  <a:gd name="T20" fmla="*/ 142 w 209"/>
                  <a:gd name="T21" fmla="*/ 89 h 161"/>
                  <a:gd name="T22" fmla="*/ 141 w 209"/>
                  <a:gd name="T23" fmla="*/ 91 h 161"/>
                  <a:gd name="T24" fmla="*/ 140 w 209"/>
                  <a:gd name="T25" fmla="*/ 148 h 161"/>
                  <a:gd name="T26" fmla="*/ 166 w 209"/>
                  <a:gd name="T27" fmla="*/ 131 h 161"/>
                  <a:gd name="T28" fmla="*/ 187 w 209"/>
                  <a:gd name="T29" fmla="*/ 118 h 161"/>
                  <a:gd name="T30" fmla="*/ 187 w 209"/>
                  <a:gd name="T31" fmla="*/ 92 h 161"/>
                  <a:gd name="T32" fmla="*/ 186 w 209"/>
                  <a:gd name="T33" fmla="*/ 5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161">
                    <a:moveTo>
                      <a:pt x="186" y="57"/>
                    </a:moveTo>
                    <a:cubicBezTo>
                      <a:pt x="177" y="57"/>
                      <a:pt x="168" y="64"/>
                      <a:pt x="162" y="69"/>
                    </a:cubicBezTo>
                    <a:cubicBezTo>
                      <a:pt x="156" y="74"/>
                      <a:pt x="149" y="80"/>
                      <a:pt x="144" y="86"/>
                    </a:cubicBezTo>
                    <a:cubicBezTo>
                      <a:pt x="129" y="65"/>
                      <a:pt x="105" y="48"/>
                      <a:pt x="82" y="35"/>
                    </a:cubicBezTo>
                    <a:cubicBezTo>
                      <a:pt x="57" y="21"/>
                      <a:pt x="28" y="14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9" y="9"/>
                      <a:pt x="19" y="13"/>
                      <a:pt x="29" y="17"/>
                    </a:cubicBezTo>
                    <a:cubicBezTo>
                      <a:pt x="43" y="22"/>
                      <a:pt x="58" y="27"/>
                      <a:pt x="71" y="34"/>
                    </a:cubicBezTo>
                    <a:cubicBezTo>
                      <a:pt x="85" y="41"/>
                      <a:pt x="98" y="49"/>
                      <a:pt x="110" y="59"/>
                    </a:cubicBezTo>
                    <a:cubicBezTo>
                      <a:pt x="122" y="68"/>
                      <a:pt x="131" y="79"/>
                      <a:pt x="142" y="89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1" y="90"/>
                      <a:pt x="141" y="90"/>
                      <a:pt x="141" y="91"/>
                    </a:cubicBezTo>
                    <a:cubicBezTo>
                      <a:pt x="133" y="109"/>
                      <a:pt x="125" y="132"/>
                      <a:pt x="140" y="148"/>
                    </a:cubicBezTo>
                    <a:cubicBezTo>
                      <a:pt x="152" y="161"/>
                      <a:pt x="166" y="144"/>
                      <a:pt x="166" y="131"/>
                    </a:cubicBezTo>
                    <a:cubicBezTo>
                      <a:pt x="175" y="131"/>
                      <a:pt x="182" y="125"/>
                      <a:pt x="187" y="118"/>
                    </a:cubicBezTo>
                    <a:cubicBezTo>
                      <a:pt x="192" y="111"/>
                      <a:pt x="194" y="99"/>
                      <a:pt x="187" y="92"/>
                    </a:cubicBezTo>
                    <a:cubicBezTo>
                      <a:pt x="197" y="83"/>
                      <a:pt x="209" y="57"/>
                      <a:pt x="186" y="57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5" name="Freeform 34"/>
              <p:cNvSpPr/>
              <p:nvPr/>
            </p:nvSpPr>
            <p:spPr bwMode="auto">
              <a:xfrm>
                <a:off x="2439277" y="1141100"/>
                <a:ext cx="141055" cy="341063"/>
              </a:xfrm>
              <a:custGeom>
                <a:avLst/>
                <a:gdLst>
                  <a:gd name="T0" fmla="*/ 35 w 51"/>
                  <a:gd name="T1" fmla="*/ 2 h 124"/>
                  <a:gd name="T2" fmla="*/ 34 w 51"/>
                  <a:gd name="T3" fmla="*/ 0 h 124"/>
                  <a:gd name="T4" fmla="*/ 32 w 51"/>
                  <a:gd name="T5" fmla="*/ 2 h 124"/>
                  <a:gd name="T6" fmla="*/ 2 w 51"/>
                  <a:gd name="T7" fmla="*/ 58 h 124"/>
                  <a:gd name="T8" fmla="*/ 13 w 51"/>
                  <a:gd name="T9" fmla="*/ 122 h 124"/>
                  <a:gd name="T10" fmla="*/ 16 w 51"/>
                  <a:gd name="T11" fmla="*/ 121 h 124"/>
                  <a:gd name="T12" fmla="*/ 48 w 51"/>
                  <a:gd name="T13" fmla="*/ 65 h 124"/>
                  <a:gd name="T14" fmla="*/ 35 w 51"/>
                  <a:gd name="T15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24">
                    <a:moveTo>
                      <a:pt x="35" y="2"/>
                    </a:moveTo>
                    <a:cubicBezTo>
                      <a:pt x="35" y="1"/>
                      <a:pt x="35" y="0"/>
                      <a:pt x="34" y="0"/>
                    </a:cubicBezTo>
                    <a:cubicBezTo>
                      <a:pt x="32" y="0"/>
                      <a:pt x="32" y="1"/>
                      <a:pt x="32" y="2"/>
                    </a:cubicBezTo>
                    <a:cubicBezTo>
                      <a:pt x="13" y="14"/>
                      <a:pt x="5" y="37"/>
                      <a:pt x="2" y="58"/>
                    </a:cubicBezTo>
                    <a:cubicBezTo>
                      <a:pt x="0" y="79"/>
                      <a:pt x="1" y="105"/>
                      <a:pt x="13" y="122"/>
                    </a:cubicBezTo>
                    <a:cubicBezTo>
                      <a:pt x="14" y="124"/>
                      <a:pt x="17" y="122"/>
                      <a:pt x="16" y="121"/>
                    </a:cubicBezTo>
                    <a:cubicBezTo>
                      <a:pt x="34" y="109"/>
                      <a:pt x="44" y="85"/>
                      <a:pt x="48" y="65"/>
                    </a:cubicBezTo>
                    <a:cubicBezTo>
                      <a:pt x="51" y="46"/>
                      <a:pt x="50" y="17"/>
                      <a:pt x="35" y="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6" name="Freeform 35"/>
              <p:cNvSpPr/>
              <p:nvPr/>
            </p:nvSpPr>
            <p:spPr bwMode="auto">
              <a:xfrm>
                <a:off x="2598585" y="1017870"/>
                <a:ext cx="310320" cy="195426"/>
              </a:xfrm>
              <a:custGeom>
                <a:avLst/>
                <a:gdLst>
                  <a:gd name="T0" fmla="*/ 110 w 113"/>
                  <a:gd name="T1" fmla="*/ 3 h 71"/>
                  <a:gd name="T2" fmla="*/ 108 w 113"/>
                  <a:gd name="T3" fmla="*/ 1 h 71"/>
                  <a:gd name="T4" fmla="*/ 1 w 113"/>
                  <a:gd name="T5" fmla="*/ 58 h 71"/>
                  <a:gd name="T6" fmla="*/ 1 w 113"/>
                  <a:gd name="T7" fmla="*/ 58 h 71"/>
                  <a:gd name="T8" fmla="*/ 0 w 113"/>
                  <a:gd name="T9" fmla="*/ 59 h 71"/>
                  <a:gd name="T10" fmla="*/ 2 w 113"/>
                  <a:gd name="T11" fmla="*/ 60 h 71"/>
                  <a:gd name="T12" fmla="*/ 2 w 113"/>
                  <a:gd name="T13" fmla="*/ 59 h 71"/>
                  <a:gd name="T14" fmla="*/ 61 w 113"/>
                  <a:gd name="T15" fmla="*/ 52 h 71"/>
                  <a:gd name="T16" fmla="*/ 112 w 113"/>
                  <a:gd name="T17" fmla="*/ 6 h 71"/>
                  <a:gd name="T18" fmla="*/ 110 w 113"/>
                  <a:gd name="T1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71">
                    <a:moveTo>
                      <a:pt x="110" y="3"/>
                    </a:moveTo>
                    <a:cubicBezTo>
                      <a:pt x="110" y="2"/>
                      <a:pt x="109" y="1"/>
                      <a:pt x="108" y="1"/>
                    </a:cubicBezTo>
                    <a:cubicBezTo>
                      <a:pt x="66" y="0"/>
                      <a:pt x="18" y="16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0" y="60"/>
                      <a:pt x="1" y="60"/>
                      <a:pt x="2" y="60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9" y="71"/>
                      <a:pt x="45" y="60"/>
                      <a:pt x="61" y="52"/>
                    </a:cubicBezTo>
                    <a:cubicBezTo>
                      <a:pt x="81" y="42"/>
                      <a:pt x="101" y="26"/>
                      <a:pt x="112" y="6"/>
                    </a:cubicBezTo>
                    <a:cubicBezTo>
                      <a:pt x="113" y="4"/>
                      <a:pt x="111" y="3"/>
                      <a:pt x="110" y="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7" name="Freeform 36"/>
              <p:cNvSpPr/>
              <p:nvPr/>
            </p:nvSpPr>
            <p:spPr bwMode="auto">
              <a:xfrm>
                <a:off x="3232500" y="215001"/>
                <a:ext cx="238963" cy="363469"/>
              </a:xfrm>
              <a:custGeom>
                <a:avLst/>
                <a:gdLst>
                  <a:gd name="T0" fmla="*/ 83 w 88"/>
                  <a:gd name="T1" fmla="*/ 29 h 132"/>
                  <a:gd name="T2" fmla="*/ 68 w 88"/>
                  <a:gd name="T3" fmla="*/ 29 h 132"/>
                  <a:gd name="T4" fmla="*/ 70 w 88"/>
                  <a:gd name="T5" fmla="*/ 14 h 132"/>
                  <a:gd name="T6" fmla="*/ 68 w 88"/>
                  <a:gd name="T7" fmla="*/ 12 h 132"/>
                  <a:gd name="T8" fmla="*/ 47 w 88"/>
                  <a:gd name="T9" fmla="*/ 20 h 132"/>
                  <a:gd name="T10" fmla="*/ 28 w 88"/>
                  <a:gd name="T11" fmla="*/ 9 h 132"/>
                  <a:gd name="T12" fmla="*/ 32 w 88"/>
                  <a:gd name="T13" fmla="*/ 46 h 132"/>
                  <a:gd name="T14" fmla="*/ 32 w 88"/>
                  <a:gd name="T15" fmla="*/ 48 h 132"/>
                  <a:gd name="T16" fmla="*/ 15 w 88"/>
                  <a:gd name="T17" fmla="*/ 84 h 132"/>
                  <a:gd name="T18" fmla="*/ 0 w 88"/>
                  <a:gd name="T19" fmla="*/ 131 h 132"/>
                  <a:gd name="T20" fmla="*/ 2 w 88"/>
                  <a:gd name="T21" fmla="*/ 131 h 132"/>
                  <a:gd name="T22" fmla="*/ 17 w 88"/>
                  <a:gd name="T23" fmla="*/ 89 h 132"/>
                  <a:gd name="T24" fmla="*/ 34 w 88"/>
                  <a:gd name="T25" fmla="*/ 51 h 132"/>
                  <a:gd name="T26" fmla="*/ 85 w 88"/>
                  <a:gd name="T27" fmla="*/ 44 h 132"/>
                  <a:gd name="T28" fmla="*/ 83 w 88"/>
                  <a:gd name="T29" fmla="*/ 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32">
                    <a:moveTo>
                      <a:pt x="83" y="29"/>
                    </a:moveTo>
                    <a:cubicBezTo>
                      <a:pt x="78" y="26"/>
                      <a:pt x="73" y="27"/>
                      <a:pt x="68" y="29"/>
                    </a:cubicBezTo>
                    <a:cubicBezTo>
                      <a:pt x="70" y="24"/>
                      <a:pt x="70" y="20"/>
                      <a:pt x="70" y="14"/>
                    </a:cubicBezTo>
                    <a:cubicBezTo>
                      <a:pt x="71" y="13"/>
                      <a:pt x="69" y="12"/>
                      <a:pt x="68" y="12"/>
                    </a:cubicBezTo>
                    <a:cubicBezTo>
                      <a:pt x="59" y="11"/>
                      <a:pt x="52" y="14"/>
                      <a:pt x="47" y="20"/>
                    </a:cubicBezTo>
                    <a:cubicBezTo>
                      <a:pt x="45" y="11"/>
                      <a:pt x="38" y="0"/>
                      <a:pt x="28" y="9"/>
                    </a:cubicBezTo>
                    <a:cubicBezTo>
                      <a:pt x="17" y="19"/>
                      <a:pt x="21" y="37"/>
                      <a:pt x="32" y="46"/>
                    </a:cubicBezTo>
                    <a:cubicBezTo>
                      <a:pt x="31" y="47"/>
                      <a:pt x="31" y="48"/>
                      <a:pt x="32" y="48"/>
                    </a:cubicBezTo>
                    <a:cubicBezTo>
                      <a:pt x="25" y="60"/>
                      <a:pt x="20" y="72"/>
                      <a:pt x="15" y="84"/>
                    </a:cubicBezTo>
                    <a:cubicBezTo>
                      <a:pt x="9" y="99"/>
                      <a:pt x="3" y="115"/>
                      <a:pt x="0" y="131"/>
                    </a:cubicBezTo>
                    <a:cubicBezTo>
                      <a:pt x="0" y="132"/>
                      <a:pt x="2" y="132"/>
                      <a:pt x="2" y="131"/>
                    </a:cubicBezTo>
                    <a:cubicBezTo>
                      <a:pt x="7" y="117"/>
                      <a:pt x="11" y="103"/>
                      <a:pt x="17" y="89"/>
                    </a:cubicBezTo>
                    <a:cubicBezTo>
                      <a:pt x="22" y="76"/>
                      <a:pt x="29" y="64"/>
                      <a:pt x="34" y="51"/>
                    </a:cubicBezTo>
                    <a:cubicBezTo>
                      <a:pt x="48" y="65"/>
                      <a:pt x="74" y="62"/>
                      <a:pt x="85" y="44"/>
                    </a:cubicBezTo>
                    <a:cubicBezTo>
                      <a:pt x="88" y="40"/>
                      <a:pt x="88" y="32"/>
                      <a:pt x="83" y="29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8" name="Freeform 47"/>
              <p:cNvSpPr/>
              <p:nvPr/>
            </p:nvSpPr>
            <p:spPr bwMode="auto">
              <a:xfrm>
                <a:off x="3702128" y="-41419"/>
                <a:ext cx="418184" cy="514085"/>
              </a:xfrm>
              <a:custGeom>
                <a:avLst/>
                <a:gdLst>
                  <a:gd name="T0" fmla="*/ 70 w 152"/>
                  <a:gd name="T1" fmla="*/ 16 h 187"/>
                  <a:gd name="T2" fmla="*/ 77 w 152"/>
                  <a:gd name="T3" fmla="*/ 30 h 187"/>
                  <a:gd name="T4" fmla="*/ 74 w 152"/>
                  <a:gd name="T5" fmla="*/ 80 h 187"/>
                  <a:gd name="T6" fmla="*/ 74 w 152"/>
                  <a:gd name="T7" fmla="*/ 80 h 187"/>
                  <a:gd name="T8" fmla="*/ 34 w 152"/>
                  <a:gd name="T9" fmla="*/ 126 h 187"/>
                  <a:gd name="T10" fmla="*/ 31 w 152"/>
                  <a:gd name="T11" fmla="*/ 77 h 187"/>
                  <a:gd name="T12" fmla="*/ 40 w 152"/>
                  <a:gd name="T13" fmla="*/ 74 h 187"/>
                  <a:gd name="T14" fmla="*/ 40 w 152"/>
                  <a:gd name="T15" fmla="*/ 52 h 187"/>
                  <a:gd name="T16" fmla="*/ 16 w 152"/>
                  <a:gd name="T17" fmla="*/ 54 h 187"/>
                  <a:gd name="T18" fmla="*/ 18 w 152"/>
                  <a:gd name="T19" fmla="*/ 75 h 187"/>
                  <a:gd name="T20" fmla="*/ 20 w 152"/>
                  <a:gd name="T21" fmla="*/ 75 h 187"/>
                  <a:gd name="T22" fmla="*/ 26 w 152"/>
                  <a:gd name="T23" fmla="*/ 77 h 187"/>
                  <a:gd name="T24" fmla="*/ 31 w 152"/>
                  <a:gd name="T25" fmla="*/ 101 h 187"/>
                  <a:gd name="T26" fmla="*/ 30 w 152"/>
                  <a:gd name="T27" fmla="*/ 133 h 187"/>
                  <a:gd name="T28" fmla="*/ 0 w 152"/>
                  <a:gd name="T29" fmla="*/ 185 h 187"/>
                  <a:gd name="T30" fmla="*/ 2 w 152"/>
                  <a:gd name="T31" fmla="*/ 186 h 187"/>
                  <a:gd name="T32" fmla="*/ 18 w 152"/>
                  <a:gd name="T33" fmla="*/ 161 h 187"/>
                  <a:gd name="T34" fmla="*/ 84 w 152"/>
                  <a:gd name="T35" fmla="*/ 160 h 187"/>
                  <a:gd name="T36" fmla="*/ 91 w 152"/>
                  <a:gd name="T37" fmla="*/ 175 h 187"/>
                  <a:gd name="T38" fmla="*/ 109 w 152"/>
                  <a:gd name="T39" fmla="*/ 168 h 187"/>
                  <a:gd name="T40" fmla="*/ 104 w 152"/>
                  <a:gd name="T41" fmla="*/ 152 h 187"/>
                  <a:gd name="T42" fmla="*/ 86 w 152"/>
                  <a:gd name="T43" fmla="*/ 156 h 187"/>
                  <a:gd name="T44" fmla="*/ 19 w 152"/>
                  <a:gd name="T45" fmla="*/ 158 h 187"/>
                  <a:gd name="T46" fmla="*/ 54 w 152"/>
                  <a:gd name="T47" fmla="*/ 108 h 187"/>
                  <a:gd name="T48" fmla="*/ 114 w 152"/>
                  <a:gd name="T49" fmla="*/ 109 h 187"/>
                  <a:gd name="T50" fmla="*/ 113 w 152"/>
                  <a:gd name="T51" fmla="*/ 110 h 187"/>
                  <a:gd name="T52" fmla="*/ 115 w 152"/>
                  <a:gd name="T53" fmla="*/ 113 h 187"/>
                  <a:gd name="T54" fmla="*/ 123 w 152"/>
                  <a:gd name="T55" fmla="*/ 125 h 187"/>
                  <a:gd name="T56" fmla="*/ 140 w 152"/>
                  <a:gd name="T57" fmla="*/ 115 h 187"/>
                  <a:gd name="T58" fmla="*/ 131 w 152"/>
                  <a:gd name="T59" fmla="*/ 99 h 187"/>
                  <a:gd name="T60" fmla="*/ 117 w 152"/>
                  <a:gd name="T61" fmla="*/ 104 h 187"/>
                  <a:gd name="T62" fmla="*/ 57 w 152"/>
                  <a:gd name="T63" fmla="*/ 104 h 187"/>
                  <a:gd name="T64" fmla="*/ 99 w 152"/>
                  <a:gd name="T65" fmla="*/ 64 h 187"/>
                  <a:gd name="T66" fmla="*/ 126 w 152"/>
                  <a:gd name="T67" fmla="*/ 67 h 187"/>
                  <a:gd name="T68" fmla="*/ 125 w 152"/>
                  <a:gd name="T69" fmla="*/ 68 h 187"/>
                  <a:gd name="T70" fmla="*/ 139 w 152"/>
                  <a:gd name="T71" fmla="*/ 78 h 187"/>
                  <a:gd name="T72" fmla="*/ 151 w 152"/>
                  <a:gd name="T73" fmla="*/ 66 h 187"/>
                  <a:gd name="T74" fmla="*/ 140 w 152"/>
                  <a:gd name="T75" fmla="*/ 57 h 187"/>
                  <a:gd name="T76" fmla="*/ 127 w 152"/>
                  <a:gd name="T77" fmla="*/ 63 h 187"/>
                  <a:gd name="T78" fmla="*/ 102 w 152"/>
                  <a:gd name="T79" fmla="*/ 62 h 187"/>
                  <a:gd name="T80" fmla="*/ 127 w 152"/>
                  <a:gd name="T81" fmla="*/ 42 h 187"/>
                  <a:gd name="T82" fmla="*/ 140 w 152"/>
                  <a:gd name="T83" fmla="*/ 39 h 187"/>
                  <a:gd name="T84" fmla="*/ 138 w 152"/>
                  <a:gd name="T85" fmla="*/ 23 h 187"/>
                  <a:gd name="T86" fmla="*/ 124 w 152"/>
                  <a:gd name="T87" fmla="*/ 23 h 187"/>
                  <a:gd name="T88" fmla="*/ 123 w 152"/>
                  <a:gd name="T89" fmla="*/ 40 h 187"/>
                  <a:gd name="T90" fmla="*/ 78 w 152"/>
                  <a:gd name="T91" fmla="*/ 76 h 187"/>
                  <a:gd name="T92" fmla="*/ 82 w 152"/>
                  <a:gd name="T93" fmla="*/ 31 h 187"/>
                  <a:gd name="T94" fmla="*/ 84 w 152"/>
                  <a:gd name="T95" fmla="*/ 31 h 187"/>
                  <a:gd name="T96" fmla="*/ 85 w 152"/>
                  <a:gd name="T97" fmla="*/ 31 h 187"/>
                  <a:gd name="T98" fmla="*/ 98 w 152"/>
                  <a:gd name="T99" fmla="*/ 18 h 187"/>
                  <a:gd name="T100" fmla="*/ 82 w 152"/>
                  <a:gd name="T101" fmla="*/ 1 h 187"/>
                  <a:gd name="T102" fmla="*/ 70 w 152"/>
                  <a:gd name="T103" fmla="*/ 1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87">
                    <a:moveTo>
                      <a:pt x="70" y="16"/>
                    </a:moveTo>
                    <a:cubicBezTo>
                      <a:pt x="69" y="22"/>
                      <a:pt x="72" y="27"/>
                      <a:pt x="77" y="30"/>
                    </a:cubicBezTo>
                    <a:cubicBezTo>
                      <a:pt x="78" y="47"/>
                      <a:pt x="79" y="63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59" y="94"/>
                      <a:pt x="46" y="110"/>
                      <a:pt x="34" y="126"/>
                    </a:cubicBezTo>
                    <a:cubicBezTo>
                      <a:pt x="38" y="111"/>
                      <a:pt x="36" y="92"/>
                      <a:pt x="31" y="77"/>
                    </a:cubicBezTo>
                    <a:cubicBezTo>
                      <a:pt x="35" y="77"/>
                      <a:pt x="38" y="76"/>
                      <a:pt x="40" y="74"/>
                    </a:cubicBezTo>
                    <a:cubicBezTo>
                      <a:pt x="49" y="70"/>
                      <a:pt x="48" y="57"/>
                      <a:pt x="40" y="52"/>
                    </a:cubicBezTo>
                    <a:cubicBezTo>
                      <a:pt x="33" y="47"/>
                      <a:pt x="22" y="49"/>
                      <a:pt x="16" y="54"/>
                    </a:cubicBezTo>
                    <a:cubicBezTo>
                      <a:pt x="8" y="60"/>
                      <a:pt x="10" y="70"/>
                      <a:pt x="18" y="75"/>
                    </a:cubicBezTo>
                    <a:cubicBezTo>
                      <a:pt x="19" y="76"/>
                      <a:pt x="20" y="75"/>
                      <a:pt x="20" y="75"/>
                    </a:cubicBezTo>
                    <a:cubicBezTo>
                      <a:pt x="22" y="76"/>
                      <a:pt x="24" y="77"/>
                      <a:pt x="26" y="77"/>
                    </a:cubicBezTo>
                    <a:cubicBezTo>
                      <a:pt x="28" y="85"/>
                      <a:pt x="30" y="93"/>
                      <a:pt x="31" y="101"/>
                    </a:cubicBezTo>
                    <a:cubicBezTo>
                      <a:pt x="33" y="112"/>
                      <a:pt x="32" y="122"/>
                      <a:pt x="30" y="133"/>
                    </a:cubicBezTo>
                    <a:cubicBezTo>
                      <a:pt x="18" y="149"/>
                      <a:pt x="8" y="167"/>
                      <a:pt x="0" y="185"/>
                    </a:cubicBezTo>
                    <a:cubicBezTo>
                      <a:pt x="0" y="186"/>
                      <a:pt x="1" y="187"/>
                      <a:pt x="2" y="186"/>
                    </a:cubicBezTo>
                    <a:cubicBezTo>
                      <a:pt x="7" y="178"/>
                      <a:pt x="12" y="169"/>
                      <a:pt x="18" y="161"/>
                    </a:cubicBezTo>
                    <a:cubicBezTo>
                      <a:pt x="40" y="153"/>
                      <a:pt x="62" y="158"/>
                      <a:pt x="84" y="160"/>
                    </a:cubicBezTo>
                    <a:cubicBezTo>
                      <a:pt x="83" y="166"/>
                      <a:pt x="85" y="172"/>
                      <a:pt x="91" y="175"/>
                    </a:cubicBezTo>
                    <a:cubicBezTo>
                      <a:pt x="97" y="178"/>
                      <a:pt x="107" y="176"/>
                      <a:pt x="109" y="168"/>
                    </a:cubicBezTo>
                    <a:cubicBezTo>
                      <a:pt x="111" y="162"/>
                      <a:pt x="109" y="156"/>
                      <a:pt x="104" y="152"/>
                    </a:cubicBezTo>
                    <a:cubicBezTo>
                      <a:pt x="99" y="148"/>
                      <a:pt x="90" y="151"/>
                      <a:pt x="86" y="156"/>
                    </a:cubicBezTo>
                    <a:cubicBezTo>
                      <a:pt x="65" y="151"/>
                      <a:pt x="39" y="150"/>
                      <a:pt x="19" y="158"/>
                    </a:cubicBezTo>
                    <a:cubicBezTo>
                      <a:pt x="30" y="141"/>
                      <a:pt x="41" y="124"/>
                      <a:pt x="54" y="108"/>
                    </a:cubicBezTo>
                    <a:cubicBezTo>
                      <a:pt x="75" y="100"/>
                      <a:pt x="94" y="104"/>
                      <a:pt x="114" y="109"/>
                    </a:cubicBezTo>
                    <a:cubicBezTo>
                      <a:pt x="114" y="109"/>
                      <a:pt x="114" y="110"/>
                      <a:pt x="113" y="110"/>
                    </a:cubicBezTo>
                    <a:cubicBezTo>
                      <a:pt x="113" y="111"/>
                      <a:pt x="114" y="112"/>
                      <a:pt x="115" y="113"/>
                    </a:cubicBezTo>
                    <a:cubicBezTo>
                      <a:pt x="115" y="118"/>
                      <a:pt x="119" y="123"/>
                      <a:pt x="123" y="125"/>
                    </a:cubicBezTo>
                    <a:cubicBezTo>
                      <a:pt x="130" y="129"/>
                      <a:pt x="138" y="121"/>
                      <a:pt x="140" y="115"/>
                    </a:cubicBezTo>
                    <a:cubicBezTo>
                      <a:pt x="142" y="108"/>
                      <a:pt x="137" y="101"/>
                      <a:pt x="131" y="99"/>
                    </a:cubicBezTo>
                    <a:cubicBezTo>
                      <a:pt x="125" y="97"/>
                      <a:pt x="120" y="100"/>
                      <a:pt x="117" y="104"/>
                    </a:cubicBezTo>
                    <a:cubicBezTo>
                      <a:pt x="97" y="99"/>
                      <a:pt x="75" y="97"/>
                      <a:pt x="57" y="104"/>
                    </a:cubicBezTo>
                    <a:cubicBezTo>
                      <a:pt x="70" y="89"/>
                      <a:pt x="84" y="76"/>
                      <a:pt x="99" y="64"/>
                    </a:cubicBezTo>
                    <a:cubicBezTo>
                      <a:pt x="108" y="64"/>
                      <a:pt x="117" y="66"/>
                      <a:pt x="126" y="67"/>
                    </a:cubicBezTo>
                    <a:cubicBezTo>
                      <a:pt x="126" y="67"/>
                      <a:pt x="125" y="67"/>
                      <a:pt x="125" y="68"/>
                    </a:cubicBezTo>
                    <a:cubicBezTo>
                      <a:pt x="127" y="74"/>
                      <a:pt x="133" y="79"/>
                      <a:pt x="139" y="78"/>
                    </a:cubicBezTo>
                    <a:cubicBezTo>
                      <a:pt x="144" y="77"/>
                      <a:pt x="152" y="72"/>
                      <a:pt x="151" y="66"/>
                    </a:cubicBezTo>
                    <a:cubicBezTo>
                      <a:pt x="150" y="61"/>
                      <a:pt x="144" y="58"/>
                      <a:pt x="140" y="57"/>
                    </a:cubicBezTo>
                    <a:cubicBezTo>
                      <a:pt x="135" y="57"/>
                      <a:pt x="130" y="59"/>
                      <a:pt x="127" y="63"/>
                    </a:cubicBezTo>
                    <a:cubicBezTo>
                      <a:pt x="119" y="61"/>
                      <a:pt x="110" y="61"/>
                      <a:pt x="102" y="62"/>
                    </a:cubicBezTo>
                    <a:cubicBezTo>
                      <a:pt x="110" y="55"/>
                      <a:pt x="119" y="49"/>
                      <a:pt x="127" y="42"/>
                    </a:cubicBezTo>
                    <a:cubicBezTo>
                      <a:pt x="131" y="44"/>
                      <a:pt x="137" y="43"/>
                      <a:pt x="140" y="39"/>
                    </a:cubicBezTo>
                    <a:cubicBezTo>
                      <a:pt x="144" y="33"/>
                      <a:pt x="145" y="27"/>
                      <a:pt x="138" y="23"/>
                    </a:cubicBezTo>
                    <a:cubicBezTo>
                      <a:pt x="134" y="20"/>
                      <a:pt x="128" y="20"/>
                      <a:pt x="124" y="23"/>
                    </a:cubicBezTo>
                    <a:cubicBezTo>
                      <a:pt x="118" y="27"/>
                      <a:pt x="120" y="35"/>
                      <a:pt x="123" y="40"/>
                    </a:cubicBezTo>
                    <a:cubicBezTo>
                      <a:pt x="107" y="51"/>
                      <a:pt x="92" y="63"/>
                      <a:pt x="78" y="76"/>
                    </a:cubicBezTo>
                    <a:cubicBezTo>
                      <a:pt x="84" y="63"/>
                      <a:pt x="85" y="46"/>
                      <a:pt x="82" y="31"/>
                    </a:cubicBezTo>
                    <a:cubicBezTo>
                      <a:pt x="83" y="31"/>
                      <a:pt x="84" y="31"/>
                      <a:pt x="84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92" y="31"/>
                      <a:pt x="98" y="26"/>
                      <a:pt x="98" y="18"/>
                    </a:cubicBezTo>
                    <a:cubicBezTo>
                      <a:pt x="98" y="11"/>
                      <a:pt x="91" y="0"/>
                      <a:pt x="82" y="1"/>
                    </a:cubicBezTo>
                    <a:cubicBezTo>
                      <a:pt x="75" y="2"/>
                      <a:pt x="70" y="9"/>
                      <a:pt x="70" y="16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69" name="Freeform 48"/>
              <p:cNvSpPr/>
              <p:nvPr/>
            </p:nvSpPr>
            <p:spPr bwMode="auto">
              <a:xfrm>
                <a:off x="2792743" y="628260"/>
                <a:ext cx="1028866" cy="659721"/>
              </a:xfrm>
              <a:custGeom>
                <a:avLst/>
                <a:gdLst>
                  <a:gd name="T0" fmla="*/ 373 w 375"/>
                  <a:gd name="T1" fmla="*/ 204 h 239"/>
                  <a:gd name="T2" fmla="*/ 372 w 375"/>
                  <a:gd name="T3" fmla="*/ 203 h 239"/>
                  <a:gd name="T4" fmla="*/ 349 w 375"/>
                  <a:gd name="T5" fmla="*/ 152 h 239"/>
                  <a:gd name="T6" fmla="*/ 313 w 375"/>
                  <a:gd name="T7" fmla="*/ 116 h 239"/>
                  <a:gd name="T8" fmla="*/ 235 w 375"/>
                  <a:gd name="T9" fmla="*/ 120 h 239"/>
                  <a:gd name="T10" fmla="*/ 235 w 375"/>
                  <a:gd name="T11" fmla="*/ 121 h 239"/>
                  <a:gd name="T12" fmla="*/ 126 w 375"/>
                  <a:gd name="T13" fmla="*/ 95 h 239"/>
                  <a:gd name="T14" fmla="*/ 92 w 375"/>
                  <a:gd name="T15" fmla="*/ 90 h 239"/>
                  <a:gd name="T16" fmla="*/ 150 w 375"/>
                  <a:gd name="T17" fmla="*/ 54 h 239"/>
                  <a:gd name="T18" fmla="*/ 192 w 375"/>
                  <a:gd name="T19" fmla="*/ 41 h 239"/>
                  <a:gd name="T20" fmla="*/ 192 w 375"/>
                  <a:gd name="T21" fmla="*/ 42 h 239"/>
                  <a:gd name="T22" fmla="*/ 296 w 375"/>
                  <a:gd name="T23" fmla="*/ 59 h 239"/>
                  <a:gd name="T24" fmla="*/ 297 w 375"/>
                  <a:gd name="T25" fmla="*/ 56 h 239"/>
                  <a:gd name="T26" fmla="*/ 296 w 375"/>
                  <a:gd name="T27" fmla="*/ 55 h 239"/>
                  <a:gd name="T28" fmla="*/ 296 w 375"/>
                  <a:gd name="T29" fmla="*/ 55 h 239"/>
                  <a:gd name="T30" fmla="*/ 193 w 375"/>
                  <a:gd name="T31" fmla="*/ 37 h 239"/>
                  <a:gd name="T32" fmla="*/ 144 w 375"/>
                  <a:gd name="T33" fmla="*/ 53 h 239"/>
                  <a:gd name="T34" fmla="*/ 90 w 375"/>
                  <a:gd name="T35" fmla="*/ 90 h 239"/>
                  <a:gd name="T36" fmla="*/ 58 w 375"/>
                  <a:gd name="T37" fmla="*/ 85 h 239"/>
                  <a:gd name="T38" fmla="*/ 0 w 375"/>
                  <a:gd name="T39" fmla="*/ 90 h 239"/>
                  <a:gd name="T40" fmla="*/ 1 w 375"/>
                  <a:gd name="T41" fmla="*/ 92 h 239"/>
                  <a:gd name="T42" fmla="*/ 67 w 375"/>
                  <a:gd name="T43" fmla="*/ 90 h 239"/>
                  <a:gd name="T44" fmla="*/ 88 w 375"/>
                  <a:gd name="T45" fmla="*/ 93 h 239"/>
                  <a:gd name="T46" fmla="*/ 89 w 375"/>
                  <a:gd name="T47" fmla="*/ 93 h 239"/>
                  <a:gd name="T48" fmla="*/ 89 w 375"/>
                  <a:gd name="T49" fmla="*/ 93 h 239"/>
                  <a:gd name="T50" fmla="*/ 131 w 375"/>
                  <a:gd name="T51" fmla="*/ 100 h 239"/>
                  <a:gd name="T52" fmla="*/ 161 w 375"/>
                  <a:gd name="T53" fmla="*/ 127 h 239"/>
                  <a:gd name="T54" fmla="*/ 166 w 375"/>
                  <a:gd name="T55" fmla="*/ 133 h 239"/>
                  <a:gd name="T56" fmla="*/ 166 w 375"/>
                  <a:gd name="T57" fmla="*/ 133 h 239"/>
                  <a:gd name="T58" fmla="*/ 190 w 375"/>
                  <a:gd name="T59" fmla="*/ 189 h 239"/>
                  <a:gd name="T60" fmla="*/ 217 w 375"/>
                  <a:gd name="T61" fmla="*/ 213 h 239"/>
                  <a:gd name="T62" fmla="*/ 240 w 375"/>
                  <a:gd name="T63" fmla="*/ 238 h 239"/>
                  <a:gd name="T64" fmla="*/ 242 w 375"/>
                  <a:gd name="T65" fmla="*/ 237 h 239"/>
                  <a:gd name="T66" fmla="*/ 241 w 375"/>
                  <a:gd name="T67" fmla="*/ 234 h 239"/>
                  <a:gd name="T68" fmla="*/ 170 w 375"/>
                  <a:gd name="T69" fmla="*/ 132 h 239"/>
                  <a:gd name="T70" fmla="*/ 162 w 375"/>
                  <a:gd name="T71" fmla="*/ 122 h 239"/>
                  <a:gd name="T72" fmla="*/ 136 w 375"/>
                  <a:gd name="T73" fmla="*/ 101 h 239"/>
                  <a:gd name="T74" fmla="*/ 211 w 375"/>
                  <a:gd name="T75" fmla="*/ 118 h 239"/>
                  <a:gd name="T76" fmla="*/ 235 w 375"/>
                  <a:gd name="T77" fmla="*/ 126 h 239"/>
                  <a:gd name="T78" fmla="*/ 290 w 375"/>
                  <a:gd name="T79" fmla="*/ 175 h 239"/>
                  <a:gd name="T80" fmla="*/ 330 w 375"/>
                  <a:gd name="T81" fmla="*/ 189 h 239"/>
                  <a:gd name="T82" fmla="*/ 372 w 375"/>
                  <a:gd name="T83" fmla="*/ 207 h 239"/>
                  <a:gd name="T84" fmla="*/ 373 w 375"/>
                  <a:gd name="T85" fmla="*/ 20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3" y="204"/>
                    </a:moveTo>
                    <a:cubicBezTo>
                      <a:pt x="373" y="204"/>
                      <a:pt x="372" y="204"/>
                      <a:pt x="372" y="203"/>
                    </a:cubicBezTo>
                    <a:cubicBezTo>
                      <a:pt x="369" y="185"/>
                      <a:pt x="359" y="167"/>
                      <a:pt x="349" y="152"/>
                    </a:cubicBezTo>
                    <a:cubicBezTo>
                      <a:pt x="340" y="138"/>
                      <a:pt x="328" y="124"/>
                      <a:pt x="313" y="116"/>
                    </a:cubicBezTo>
                    <a:cubicBezTo>
                      <a:pt x="291" y="106"/>
                      <a:pt x="252" y="98"/>
                      <a:pt x="235" y="120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199" y="109"/>
                      <a:pt x="162" y="101"/>
                      <a:pt x="126" y="95"/>
                    </a:cubicBezTo>
                    <a:cubicBezTo>
                      <a:pt x="115" y="94"/>
                      <a:pt x="103" y="92"/>
                      <a:pt x="92" y="90"/>
                    </a:cubicBezTo>
                    <a:cubicBezTo>
                      <a:pt x="106" y="72"/>
                      <a:pt x="129" y="62"/>
                      <a:pt x="150" y="54"/>
                    </a:cubicBezTo>
                    <a:cubicBezTo>
                      <a:pt x="163" y="49"/>
                      <a:pt x="177" y="44"/>
                      <a:pt x="192" y="41"/>
                    </a:cubicBezTo>
                    <a:cubicBezTo>
                      <a:pt x="192" y="41"/>
                      <a:pt x="192" y="42"/>
                      <a:pt x="192" y="42"/>
                    </a:cubicBezTo>
                    <a:cubicBezTo>
                      <a:pt x="217" y="73"/>
                      <a:pt x="262" y="56"/>
                      <a:pt x="296" y="59"/>
                    </a:cubicBezTo>
                    <a:cubicBezTo>
                      <a:pt x="298" y="59"/>
                      <a:pt x="298" y="56"/>
                      <a:pt x="297" y="56"/>
                    </a:cubicBezTo>
                    <a:cubicBezTo>
                      <a:pt x="296" y="56"/>
                      <a:pt x="296" y="55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85" y="17"/>
                      <a:pt x="214" y="0"/>
                      <a:pt x="193" y="37"/>
                    </a:cubicBezTo>
                    <a:cubicBezTo>
                      <a:pt x="176" y="40"/>
                      <a:pt x="159" y="46"/>
                      <a:pt x="144" y="53"/>
                    </a:cubicBezTo>
                    <a:cubicBezTo>
                      <a:pt x="125" y="60"/>
                      <a:pt x="100" y="71"/>
                      <a:pt x="90" y="90"/>
                    </a:cubicBezTo>
                    <a:cubicBezTo>
                      <a:pt x="79" y="88"/>
                      <a:pt x="69" y="86"/>
                      <a:pt x="58" y="85"/>
                    </a:cubicBezTo>
                    <a:cubicBezTo>
                      <a:pt x="40" y="83"/>
                      <a:pt x="16" y="80"/>
                      <a:pt x="0" y="90"/>
                    </a:cubicBezTo>
                    <a:cubicBezTo>
                      <a:pt x="0" y="91"/>
                      <a:pt x="0" y="92"/>
                      <a:pt x="1" y="92"/>
                    </a:cubicBezTo>
                    <a:cubicBezTo>
                      <a:pt x="23" y="85"/>
                      <a:pt x="44" y="86"/>
                      <a:pt x="67" y="90"/>
                    </a:cubicBezTo>
                    <a:cubicBezTo>
                      <a:pt x="74" y="91"/>
                      <a:pt x="81" y="92"/>
                      <a:pt x="88" y="93"/>
                    </a:cubicBezTo>
                    <a:cubicBezTo>
                      <a:pt x="88" y="94"/>
                      <a:pt x="89" y="94"/>
                      <a:pt x="89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03" y="95"/>
                      <a:pt x="117" y="98"/>
                      <a:pt x="131" y="100"/>
                    </a:cubicBezTo>
                    <a:cubicBezTo>
                      <a:pt x="142" y="108"/>
                      <a:pt x="152" y="117"/>
                      <a:pt x="161" y="127"/>
                    </a:cubicBezTo>
                    <a:cubicBezTo>
                      <a:pt x="163" y="129"/>
                      <a:pt x="165" y="131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3" y="155"/>
                      <a:pt x="175" y="174"/>
                      <a:pt x="190" y="189"/>
                    </a:cubicBezTo>
                    <a:cubicBezTo>
                      <a:pt x="199" y="197"/>
                      <a:pt x="208" y="205"/>
                      <a:pt x="217" y="213"/>
                    </a:cubicBezTo>
                    <a:cubicBezTo>
                      <a:pt x="226" y="221"/>
                      <a:pt x="233" y="230"/>
                      <a:pt x="240" y="238"/>
                    </a:cubicBezTo>
                    <a:cubicBezTo>
                      <a:pt x="241" y="239"/>
                      <a:pt x="243" y="238"/>
                      <a:pt x="242" y="237"/>
                    </a:cubicBezTo>
                    <a:cubicBezTo>
                      <a:pt x="242" y="236"/>
                      <a:pt x="241" y="235"/>
                      <a:pt x="241" y="234"/>
                    </a:cubicBezTo>
                    <a:cubicBezTo>
                      <a:pt x="232" y="195"/>
                      <a:pt x="226" y="122"/>
                      <a:pt x="170" y="132"/>
                    </a:cubicBezTo>
                    <a:cubicBezTo>
                      <a:pt x="167" y="128"/>
                      <a:pt x="165" y="125"/>
                      <a:pt x="162" y="122"/>
                    </a:cubicBezTo>
                    <a:cubicBezTo>
                      <a:pt x="155" y="115"/>
                      <a:pt x="146" y="106"/>
                      <a:pt x="136" y="101"/>
                    </a:cubicBezTo>
                    <a:cubicBezTo>
                      <a:pt x="161" y="105"/>
                      <a:pt x="186" y="111"/>
                      <a:pt x="211" y="118"/>
                    </a:cubicBezTo>
                    <a:cubicBezTo>
                      <a:pt x="219" y="120"/>
                      <a:pt x="227" y="123"/>
                      <a:pt x="235" y="126"/>
                    </a:cubicBezTo>
                    <a:cubicBezTo>
                      <a:pt x="249" y="147"/>
                      <a:pt x="267" y="165"/>
                      <a:pt x="290" y="175"/>
                    </a:cubicBezTo>
                    <a:cubicBezTo>
                      <a:pt x="303" y="181"/>
                      <a:pt x="317" y="185"/>
                      <a:pt x="330" y="189"/>
                    </a:cubicBezTo>
                    <a:cubicBezTo>
                      <a:pt x="345" y="194"/>
                      <a:pt x="358" y="200"/>
                      <a:pt x="372" y="207"/>
                    </a:cubicBezTo>
                    <a:cubicBezTo>
                      <a:pt x="374" y="207"/>
                      <a:pt x="375" y="205"/>
                      <a:pt x="373" y="204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70" name="Freeform 49"/>
              <p:cNvSpPr/>
              <p:nvPr/>
            </p:nvSpPr>
            <p:spPr bwMode="auto">
              <a:xfrm>
                <a:off x="3554435" y="470177"/>
                <a:ext cx="302022" cy="299986"/>
              </a:xfrm>
              <a:custGeom>
                <a:avLst/>
                <a:gdLst>
                  <a:gd name="T0" fmla="*/ 63 w 110"/>
                  <a:gd name="T1" fmla="*/ 38 h 109"/>
                  <a:gd name="T2" fmla="*/ 0 w 110"/>
                  <a:gd name="T3" fmla="*/ 5 h 109"/>
                  <a:gd name="T4" fmla="*/ 0 w 110"/>
                  <a:gd name="T5" fmla="*/ 5 h 109"/>
                  <a:gd name="T6" fmla="*/ 64 w 110"/>
                  <a:gd name="T7" fmla="*/ 45 h 109"/>
                  <a:gd name="T8" fmla="*/ 106 w 110"/>
                  <a:gd name="T9" fmla="*/ 107 h 109"/>
                  <a:gd name="T10" fmla="*/ 109 w 110"/>
                  <a:gd name="T11" fmla="*/ 105 h 109"/>
                  <a:gd name="T12" fmla="*/ 63 w 110"/>
                  <a:gd name="T13" fmla="*/ 3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09">
                    <a:moveTo>
                      <a:pt x="63" y="38"/>
                    </a:moveTo>
                    <a:cubicBezTo>
                      <a:pt x="47" y="21"/>
                      <a:pt x="25" y="0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7" y="7"/>
                      <a:pt x="47" y="25"/>
                      <a:pt x="64" y="45"/>
                    </a:cubicBezTo>
                    <a:cubicBezTo>
                      <a:pt x="80" y="64"/>
                      <a:pt x="93" y="85"/>
                      <a:pt x="106" y="107"/>
                    </a:cubicBezTo>
                    <a:cubicBezTo>
                      <a:pt x="107" y="109"/>
                      <a:pt x="110" y="107"/>
                      <a:pt x="109" y="105"/>
                    </a:cubicBezTo>
                    <a:cubicBezTo>
                      <a:pt x="96" y="82"/>
                      <a:pt x="81" y="59"/>
                      <a:pt x="63" y="38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71" name="Freeform 50"/>
              <p:cNvSpPr/>
              <p:nvPr/>
            </p:nvSpPr>
            <p:spPr bwMode="auto">
              <a:xfrm>
                <a:off x="3795058" y="752736"/>
                <a:ext cx="212411" cy="212854"/>
              </a:xfrm>
              <a:custGeom>
                <a:avLst/>
                <a:gdLst>
                  <a:gd name="T0" fmla="*/ 20 w 77"/>
                  <a:gd name="T1" fmla="*/ 0 h 77"/>
                  <a:gd name="T2" fmla="*/ 18 w 77"/>
                  <a:gd name="T3" fmla="*/ 0 h 77"/>
                  <a:gd name="T4" fmla="*/ 17 w 77"/>
                  <a:gd name="T5" fmla="*/ 3 h 77"/>
                  <a:gd name="T6" fmla="*/ 11 w 77"/>
                  <a:gd name="T7" fmla="*/ 69 h 77"/>
                  <a:gd name="T8" fmla="*/ 24 w 77"/>
                  <a:gd name="T9" fmla="*/ 76 h 77"/>
                  <a:gd name="T10" fmla="*/ 31 w 77"/>
                  <a:gd name="T11" fmla="*/ 61 h 77"/>
                  <a:gd name="T12" fmla="*/ 48 w 77"/>
                  <a:gd name="T13" fmla="*/ 74 h 77"/>
                  <a:gd name="T14" fmla="*/ 50 w 77"/>
                  <a:gd name="T15" fmla="*/ 73 h 77"/>
                  <a:gd name="T16" fmla="*/ 53 w 77"/>
                  <a:gd name="T17" fmla="*/ 52 h 77"/>
                  <a:gd name="T18" fmla="*/ 69 w 77"/>
                  <a:gd name="T19" fmla="*/ 57 h 77"/>
                  <a:gd name="T20" fmla="*/ 76 w 77"/>
                  <a:gd name="T21" fmla="*/ 41 h 77"/>
                  <a:gd name="T22" fmla="*/ 20 w 77"/>
                  <a:gd name="T2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77">
                    <a:moveTo>
                      <a:pt x="20" y="0"/>
                    </a:moveTo>
                    <a:cubicBezTo>
                      <a:pt x="19" y="0"/>
                      <a:pt x="19" y="0"/>
                      <a:pt x="18" y="0"/>
                    </a:cubicBezTo>
                    <a:cubicBezTo>
                      <a:pt x="17" y="1"/>
                      <a:pt x="16" y="2"/>
                      <a:pt x="17" y="3"/>
                    </a:cubicBezTo>
                    <a:cubicBezTo>
                      <a:pt x="8" y="23"/>
                      <a:pt x="0" y="49"/>
                      <a:pt x="11" y="69"/>
                    </a:cubicBezTo>
                    <a:cubicBezTo>
                      <a:pt x="14" y="74"/>
                      <a:pt x="19" y="77"/>
                      <a:pt x="24" y="76"/>
                    </a:cubicBezTo>
                    <a:cubicBezTo>
                      <a:pt x="30" y="74"/>
                      <a:pt x="31" y="67"/>
                      <a:pt x="31" y="61"/>
                    </a:cubicBezTo>
                    <a:cubicBezTo>
                      <a:pt x="35" y="67"/>
                      <a:pt x="41" y="72"/>
                      <a:pt x="48" y="74"/>
                    </a:cubicBezTo>
                    <a:cubicBezTo>
                      <a:pt x="49" y="75"/>
                      <a:pt x="50" y="74"/>
                      <a:pt x="50" y="73"/>
                    </a:cubicBezTo>
                    <a:cubicBezTo>
                      <a:pt x="53" y="66"/>
                      <a:pt x="54" y="59"/>
                      <a:pt x="53" y="52"/>
                    </a:cubicBezTo>
                    <a:cubicBezTo>
                      <a:pt x="58" y="56"/>
                      <a:pt x="63" y="59"/>
                      <a:pt x="69" y="57"/>
                    </a:cubicBezTo>
                    <a:cubicBezTo>
                      <a:pt x="76" y="55"/>
                      <a:pt x="77" y="46"/>
                      <a:pt x="76" y="41"/>
                    </a:cubicBezTo>
                    <a:cubicBezTo>
                      <a:pt x="74" y="14"/>
                      <a:pt x="41" y="4"/>
                      <a:pt x="20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72" name="Freeform 65"/>
              <p:cNvSpPr/>
              <p:nvPr/>
            </p:nvSpPr>
            <p:spPr bwMode="auto">
              <a:xfrm>
                <a:off x="-142846" y="-70049"/>
                <a:ext cx="458011" cy="562631"/>
              </a:xfrm>
              <a:custGeom>
                <a:avLst/>
                <a:gdLst>
                  <a:gd name="T0" fmla="*/ 164 w 167"/>
                  <a:gd name="T1" fmla="*/ 42 h 204"/>
                  <a:gd name="T2" fmla="*/ 141 w 167"/>
                  <a:gd name="T3" fmla="*/ 36 h 204"/>
                  <a:gd name="T4" fmla="*/ 136 w 167"/>
                  <a:gd name="T5" fmla="*/ 54 h 204"/>
                  <a:gd name="T6" fmla="*/ 137 w 167"/>
                  <a:gd name="T7" fmla="*/ 55 h 204"/>
                  <a:gd name="T8" fmla="*/ 138 w 167"/>
                  <a:gd name="T9" fmla="*/ 56 h 204"/>
                  <a:gd name="T10" fmla="*/ 101 w 167"/>
                  <a:gd name="T11" fmla="*/ 82 h 204"/>
                  <a:gd name="T12" fmla="*/ 110 w 167"/>
                  <a:gd name="T13" fmla="*/ 26 h 204"/>
                  <a:gd name="T14" fmla="*/ 124 w 167"/>
                  <a:gd name="T15" fmla="*/ 16 h 204"/>
                  <a:gd name="T16" fmla="*/ 118 w 167"/>
                  <a:gd name="T17" fmla="*/ 3 h 204"/>
                  <a:gd name="T18" fmla="*/ 103 w 167"/>
                  <a:gd name="T19" fmla="*/ 10 h 204"/>
                  <a:gd name="T20" fmla="*/ 106 w 167"/>
                  <a:gd name="T21" fmla="*/ 23 h 204"/>
                  <a:gd name="T22" fmla="*/ 102 w 167"/>
                  <a:gd name="T23" fmla="*/ 54 h 204"/>
                  <a:gd name="T24" fmla="*/ 88 w 167"/>
                  <a:gd name="T25" fmla="*/ 33 h 204"/>
                  <a:gd name="T26" fmla="*/ 87 w 167"/>
                  <a:gd name="T27" fmla="*/ 19 h 204"/>
                  <a:gd name="T28" fmla="*/ 74 w 167"/>
                  <a:gd name="T29" fmla="*/ 14 h 204"/>
                  <a:gd name="T30" fmla="*/ 69 w 167"/>
                  <a:gd name="T31" fmla="*/ 30 h 204"/>
                  <a:gd name="T32" fmla="*/ 85 w 167"/>
                  <a:gd name="T33" fmla="*/ 37 h 204"/>
                  <a:gd name="T34" fmla="*/ 85 w 167"/>
                  <a:gd name="T35" fmla="*/ 36 h 204"/>
                  <a:gd name="T36" fmla="*/ 101 w 167"/>
                  <a:gd name="T37" fmla="*/ 58 h 204"/>
                  <a:gd name="T38" fmla="*/ 87 w 167"/>
                  <a:gd name="T39" fmla="*/ 114 h 204"/>
                  <a:gd name="T40" fmla="*/ 57 w 167"/>
                  <a:gd name="T41" fmla="*/ 63 h 204"/>
                  <a:gd name="T42" fmla="*/ 55 w 167"/>
                  <a:gd name="T43" fmla="*/ 47 h 204"/>
                  <a:gd name="T44" fmla="*/ 37 w 167"/>
                  <a:gd name="T45" fmla="*/ 48 h 204"/>
                  <a:gd name="T46" fmla="*/ 36 w 167"/>
                  <a:gd name="T47" fmla="*/ 67 h 204"/>
                  <a:gd name="T48" fmla="*/ 51 w 167"/>
                  <a:gd name="T49" fmla="*/ 68 h 204"/>
                  <a:gd name="T50" fmla="*/ 54 w 167"/>
                  <a:gd name="T51" fmla="*/ 68 h 204"/>
                  <a:gd name="T52" fmla="*/ 55 w 167"/>
                  <a:gd name="T53" fmla="*/ 67 h 204"/>
                  <a:gd name="T54" fmla="*/ 85 w 167"/>
                  <a:gd name="T55" fmla="*/ 118 h 204"/>
                  <a:gd name="T56" fmla="*/ 58 w 167"/>
                  <a:gd name="T57" fmla="*/ 174 h 204"/>
                  <a:gd name="T58" fmla="*/ 27 w 167"/>
                  <a:gd name="T59" fmla="*/ 114 h 204"/>
                  <a:gd name="T60" fmla="*/ 22 w 167"/>
                  <a:gd name="T61" fmla="*/ 97 h 204"/>
                  <a:gd name="T62" fmla="*/ 5 w 167"/>
                  <a:gd name="T63" fmla="*/ 100 h 204"/>
                  <a:gd name="T64" fmla="*/ 9 w 167"/>
                  <a:gd name="T65" fmla="*/ 120 h 204"/>
                  <a:gd name="T66" fmla="*/ 24 w 167"/>
                  <a:gd name="T67" fmla="*/ 118 h 204"/>
                  <a:gd name="T68" fmla="*/ 57 w 167"/>
                  <a:gd name="T69" fmla="*/ 176 h 204"/>
                  <a:gd name="T70" fmla="*/ 43 w 167"/>
                  <a:gd name="T71" fmla="*/ 203 h 204"/>
                  <a:gd name="T72" fmla="*/ 44 w 167"/>
                  <a:gd name="T73" fmla="*/ 204 h 204"/>
                  <a:gd name="T74" fmla="*/ 75 w 167"/>
                  <a:gd name="T75" fmla="*/ 152 h 204"/>
                  <a:gd name="T76" fmla="*/ 102 w 167"/>
                  <a:gd name="T77" fmla="*/ 135 h 204"/>
                  <a:gd name="T78" fmla="*/ 126 w 167"/>
                  <a:gd name="T79" fmla="*/ 128 h 204"/>
                  <a:gd name="T80" fmla="*/ 130 w 167"/>
                  <a:gd name="T81" fmla="*/ 132 h 204"/>
                  <a:gd name="T82" fmla="*/ 131 w 167"/>
                  <a:gd name="T83" fmla="*/ 134 h 204"/>
                  <a:gd name="T84" fmla="*/ 151 w 167"/>
                  <a:gd name="T85" fmla="*/ 125 h 204"/>
                  <a:gd name="T86" fmla="*/ 141 w 167"/>
                  <a:gd name="T87" fmla="*/ 103 h 204"/>
                  <a:gd name="T88" fmla="*/ 121 w 167"/>
                  <a:gd name="T89" fmla="*/ 114 h 204"/>
                  <a:gd name="T90" fmla="*/ 123 w 167"/>
                  <a:gd name="T91" fmla="*/ 123 h 204"/>
                  <a:gd name="T92" fmla="*/ 79 w 167"/>
                  <a:gd name="T93" fmla="*/ 145 h 204"/>
                  <a:gd name="T94" fmla="*/ 99 w 167"/>
                  <a:gd name="T95" fmla="*/ 88 h 204"/>
                  <a:gd name="T96" fmla="*/ 100 w 167"/>
                  <a:gd name="T97" fmla="*/ 88 h 204"/>
                  <a:gd name="T98" fmla="*/ 142 w 167"/>
                  <a:gd name="T99" fmla="*/ 60 h 204"/>
                  <a:gd name="T100" fmla="*/ 157 w 167"/>
                  <a:gd name="T101" fmla="*/ 60 h 204"/>
                  <a:gd name="T102" fmla="*/ 164 w 167"/>
                  <a:gd name="T103" fmla="*/ 4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7" h="204">
                    <a:moveTo>
                      <a:pt x="164" y="42"/>
                    </a:moveTo>
                    <a:cubicBezTo>
                      <a:pt x="161" y="33"/>
                      <a:pt x="148" y="33"/>
                      <a:pt x="141" y="36"/>
                    </a:cubicBezTo>
                    <a:cubicBezTo>
                      <a:pt x="135" y="40"/>
                      <a:pt x="133" y="48"/>
                      <a:pt x="136" y="54"/>
                    </a:cubicBezTo>
                    <a:cubicBezTo>
                      <a:pt x="136" y="54"/>
                      <a:pt x="136" y="54"/>
                      <a:pt x="137" y="55"/>
                    </a:cubicBezTo>
                    <a:cubicBezTo>
                      <a:pt x="137" y="55"/>
                      <a:pt x="137" y="56"/>
                      <a:pt x="138" y="56"/>
                    </a:cubicBezTo>
                    <a:cubicBezTo>
                      <a:pt x="124" y="61"/>
                      <a:pt x="110" y="71"/>
                      <a:pt x="101" y="82"/>
                    </a:cubicBezTo>
                    <a:cubicBezTo>
                      <a:pt x="105" y="63"/>
                      <a:pt x="108" y="45"/>
                      <a:pt x="110" y="26"/>
                    </a:cubicBezTo>
                    <a:cubicBezTo>
                      <a:pt x="116" y="25"/>
                      <a:pt x="124" y="23"/>
                      <a:pt x="124" y="16"/>
                    </a:cubicBezTo>
                    <a:cubicBezTo>
                      <a:pt x="125" y="11"/>
                      <a:pt x="122" y="6"/>
                      <a:pt x="118" y="3"/>
                    </a:cubicBezTo>
                    <a:cubicBezTo>
                      <a:pt x="111" y="0"/>
                      <a:pt x="106" y="4"/>
                      <a:pt x="103" y="10"/>
                    </a:cubicBezTo>
                    <a:cubicBezTo>
                      <a:pt x="100" y="15"/>
                      <a:pt x="102" y="20"/>
                      <a:pt x="106" y="23"/>
                    </a:cubicBezTo>
                    <a:cubicBezTo>
                      <a:pt x="105" y="33"/>
                      <a:pt x="103" y="44"/>
                      <a:pt x="102" y="54"/>
                    </a:cubicBezTo>
                    <a:cubicBezTo>
                      <a:pt x="98" y="47"/>
                      <a:pt x="93" y="39"/>
                      <a:pt x="88" y="33"/>
                    </a:cubicBezTo>
                    <a:cubicBezTo>
                      <a:pt x="90" y="29"/>
                      <a:pt x="90" y="23"/>
                      <a:pt x="87" y="19"/>
                    </a:cubicBezTo>
                    <a:cubicBezTo>
                      <a:pt x="84" y="15"/>
                      <a:pt x="79" y="12"/>
                      <a:pt x="74" y="14"/>
                    </a:cubicBezTo>
                    <a:cubicBezTo>
                      <a:pt x="68" y="16"/>
                      <a:pt x="67" y="25"/>
                      <a:pt x="69" y="30"/>
                    </a:cubicBezTo>
                    <a:cubicBezTo>
                      <a:pt x="71" y="36"/>
                      <a:pt x="79" y="39"/>
                      <a:pt x="85" y="37"/>
                    </a:cubicBezTo>
                    <a:cubicBezTo>
                      <a:pt x="85" y="37"/>
                      <a:pt x="85" y="37"/>
                      <a:pt x="85" y="36"/>
                    </a:cubicBezTo>
                    <a:cubicBezTo>
                      <a:pt x="91" y="43"/>
                      <a:pt x="96" y="50"/>
                      <a:pt x="101" y="58"/>
                    </a:cubicBezTo>
                    <a:cubicBezTo>
                      <a:pt x="98" y="77"/>
                      <a:pt x="93" y="96"/>
                      <a:pt x="87" y="114"/>
                    </a:cubicBezTo>
                    <a:cubicBezTo>
                      <a:pt x="84" y="95"/>
                      <a:pt x="71" y="77"/>
                      <a:pt x="57" y="63"/>
                    </a:cubicBezTo>
                    <a:cubicBezTo>
                      <a:pt x="60" y="57"/>
                      <a:pt x="59" y="52"/>
                      <a:pt x="55" y="47"/>
                    </a:cubicBezTo>
                    <a:cubicBezTo>
                      <a:pt x="50" y="43"/>
                      <a:pt x="41" y="43"/>
                      <a:pt x="37" y="48"/>
                    </a:cubicBezTo>
                    <a:cubicBezTo>
                      <a:pt x="32" y="53"/>
                      <a:pt x="29" y="63"/>
                      <a:pt x="36" y="67"/>
                    </a:cubicBezTo>
                    <a:cubicBezTo>
                      <a:pt x="40" y="70"/>
                      <a:pt x="46" y="70"/>
                      <a:pt x="51" y="68"/>
                    </a:cubicBezTo>
                    <a:cubicBezTo>
                      <a:pt x="52" y="69"/>
                      <a:pt x="53" y="69"/>
                      <a:pt x="54" y="68"/>
                    </a:cubicBezTo>
                    <a:cubicBezTo>
                      <a:pt x="54" y="68"/>
                      <a:pt x="54" y="67"/>
                      <a:pt x="55" y="67"/>
                    </a:cubicBezTo>
                    <a:cubicBezTo>
                      <a:pt x="68" y="82"/>
                      <a:pt x="81" y="97"/>
                      <a:pt x="85" y="118"/>
                    </a:cubicBezTo>
                    <a:cubicBezTo>
                      <a:pt x="78" y="138"/>
                      <a:pt x="68" y="156"/>
                      <a:pt x="58" y="174"/>
                    </a:cubicBezTo>
                    <a:cubicBezTo>
                      <a:pt x="56" y="153"/>
                      <a:pt x="42" y="130"/>
                      <a:pt x="27" y="114"/>
                    </a:cubicBezTo>
                    <a:cubicBezTo>
                      <a:pt x="30" y="108"/>
                      <a:pt x="27" y="100"/>
                      <a:pt x="22" y="97"/>
                    </a:cubicBezTo>
                    <a:cubicBezTo>
                      <a:pt x="16" y="94"/>
                      <a:pt x="9" y="96"/>
                      <a:pt x="5" y="100"/>
                    </a:cubicBezTo>
                    <a:cubicBezTo>
                      <a:pt x="0" y="106"/>
                      <a:pt x="3" y="115"/>
                      <a:pt x="9" y="120"/>
                    </a:cubicBezTo>
                    <a:cubicBezTo>
                      <a:pt x="14" y="124"/>
                      <a:pt x="21" y="123"/>
                      <a:pt x="24" y="118"/>
                    </a:cubicBezTo>
                    <a:cubicBezTo>
                      <a:pt x="37" y="137"/>
                      <a:pt x="52" y="153"/>
                      <a:pt x="57" y="176"/>
                    </a:cubicBezTo>
                    <a:cubicBezTo>
                      <a:pt x="52" y="185"/>
                      <a:pt x="47" y="194"/>
                      <a:pt x="43" y="203"/>
                    </a:cubicBezTo>
                    <a:cubicBezTo>
                      <a:pt x="42" y="204"/>
                      <a:pt x="43" y="204"/>
                      <a:pt x="44" y="204"/>
                    </a:cubicBezTo>
                    <a:cubicBezTo>
                      <a:pt x="56" y="188"/>
                      <a:pt x="66" y="170"/>
                      <a:pt x="75" y="152"/>
                    </a:cubicBezTo>
                    <a:cubicBezTo>
                      <a:pt x="84" y="145"/>
                      <a:pt x="92" y="139"/>
                      <a:pt x="102" y="135"/>
                    </a:cubicBezTo>
                    <a:cubicBezTo>
                      <a:pt x="110" y="132"/>
                      <a:pt x="118" y="131"/>
                      <a:pt x="126" y="128"/>
                    </a:cubicBezTo>
                    <a:cubicBezTo>
                      <a:pt x="127" y="130"/>
                      <a:pt x="129" y="131"/>
                      <a:pt x="130" y="132"/>
                    </a:cubicBezTo>
                    <a:cubicBezTo>
                      <a:pt x="130" y="133"/>
                      <a:pt x="130" y="133"/>
                      <a:pt x="131" y="134"/>
                    </a:cubicBezTo>
                    <a:cubicBezTo>
                      <a:pt x="139" y="138"/>
                      <a:pt x="149" y="135"/>
                      <a:pt x="151" y="125"/>
                    </a:cubicBezTo>
                    <a:cubicBezTo>
                      <a:pt x="152" y="117"/>
                      <a:pt x="148" y="107"/>
                      <a:pt x="141" y="103"/>
                    </a:cubicBezTo>
                    <a:cubicBezTo>
                      <a:pt x="133" y="99"/>
                      <a:pt x="121" y="104"/>
                      <a:pt x="121" y="114"/>
                    </a:cubicBezTo>
                    <a:cubicBezTo>
                      <a:pt x="121" y="117"/>
                      <a:pt x="122" y="120"/>
                      <a:pt x="123" y="123"/>
                    </a:cubicBezTo>
                    <a:cubicBezTo>
                      <a:pt x="108" y="126"/>
                      <a:pt x="90" y="134"/>
                      <a:pt x="79" y="145"/>
                    </a:cubicBezTo>
                    <a:cubicBezTo>
                      <a:pt x="87" y="127"/>
                      <a:pt x="94" y="107"/>
                      <a:pt x="99" y="88"/>
                    </a:cubicBezTo>
                    <a:cubicBezTo>
                      <a:pt x="99" y="88"/>
                      <a:pt x="100" y="88"/>
                      <a:pt x="100" y="88"/>
                    </a:cubicBezTo>
                    <a:cubicBezTo>
                      <a:pt x="112" y="74"/>
                      <a:pt x="126" y="68"/>
                      <a:pt x="142" y="60"/>
                    </a:cubicBezTo>
                    <a:cubicBezTo>
                      <a:pt x="146" y="63"/>
                      <a:pt x="152" y="63"/>
                      <a:pt x="157" y="60"/>
                    </a:cubicBezTo>
                    <a:cubicBezTo>
                      <a:pt x="163" y="56"/>
                      <a:pt x="167" y="48"/>
                      <a:pt x="164" y="42"/>
                    </a:cubicBezTo>
                    <a:close/>
                  </a:path>
                </a:pathLst>
              </a:custGeom>
              <a:solidFill>
                <a:srgbClr val="21B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73" name="任意多边形 80"/>
              <p:cNvSpPr/>
              <p:nvPr/>
            </p:nvSpPr>
            <p:spPr bwMode="auto">
              <a:xfrm>
                <a:off x="-26684" y="434078"/>
                <a:ext cx="4349450" cy="682127"/>
              </a:xfrm>
              <a:custGeom>
                <a:avLst/>
                <a:gdLst>
                  <a:gd name="connsiteX0" fmla="*/ 605014 w 4404883"/>
                  <a:gd name="connsiteY0" fmla="*/ 946 h 682425"/>
                  <a:gd name="connsiteX1" fmla="*/ 816050 w 4404883"/>
                  <a:gd name="connsiteY1" fmla="*/ 38448 h 682425"/>
                  <a:gd name="connsiteX2" fmla="*/ 1177825 w 4404883"/>
                  <a:gd name="connsiteY2" fmla="*/ 225616 h 682425"/>
                  <a:gd name="connsiteX3" fmla="*/ 1520415 w 4404883"/>
                  <a:gd name="connsiteY3" fmla="*/ 448566 h 682425"/>
                  <a:gd name="connsiteX4" fmla="*/ 1986338 w 4404883"/>
                  <a:gd name="connsiteY4" fmla="*/ 652249 h 682425"/>
                  <a:gd name="connsiteX5" fmla="*/ 2427594 w 4404883"/>
                  <a:gd name="connsiteY5" fmla="*/ 624724 h 682425"/>
                  <a:gd name="connsiteX6" fmla="*/ 3214181 w 4404883"/>
                  <a:gd name="connsiteY6" fmla="*/ 173319 h 682425"/>
                  <a:gd name="connsiteX7" fmla="*/ 3216921 w 4404883"/>
                  <a:gd name="connsiteY7" fmla="*/ 170567 h 682425"/>
                  <a:gd name="connsiteX8" fmla="*/ 3348476 w 4404883"/>
                  <a:gd name="connsiteY8" fmla="*/ 104507 h 682425"/>
                  <a:gd name="connsiteX9" fmla="*/ 3918546 w 4404883"/>
                  <a:gd name="connsiteY9" fmla="*/ 38448 h 682425"/>
                  <a:gd name="connsiteX10" fmla="*/ 4349824 w 4404883"/>
                  <a:gd name="connsiteY10" fmla="*/ 178566 h 682425"/>
                  <a:gd name="connsiteX11" fmla="*/ 4404883 w 4404883"/>
                  <a:gd name="connsiteY11" fmla="*/ 209367 h 682425"/>
                  <a:gd name="connsiteX12" fmla="*/ 4404883 w 4404883"/>
                  <a:gd name="connsiteY12" fmla="*/ 226059 h 682425"/>
                  <a:gd name="connsiteX13" fmla="*/ 4330039 w 4404883"/>
                  <a:gd name="connsiteY13" fmla="*/ 184157 h 682425"/>
                  <a:gd name="connsiteX14" fmla="*/ 4137803 w 4404883"/>
                  <a:gd name="connsiteY14" fmla="*/ 101755 h 682425"/>
                  <a:gd name="connsiteX15" fmla="*/ 3688325 w 4404883"/>
                  <a:gd name="connsiteY15" fmla="*/ 43953 h 682425"/>
                  <a:gd name="connsiteX16" fmla="*/ 3214181 w 4404883"/>
                  <a:gd name="connsiteY16" fmla="*/ 184329 h 682425"/>
                  <a:gd name="connsiteX17" fmla="*/ 2575593 w 4404883"/>
                  <a:gd name="connsiteY17" fmla="*/ 583437 h 682425"/>
                  <a:gd name="connsiteX18" fmla="*/ 1890413 w 4404883"/>
                  <a:gd name="connsiteY18" fmla="*/ 643992 h 682425"/>
                  <a:gd name="connsiteX19" fmla="*/ 1016123 w 4404883"/>
                  <a:gd name="connsiteY19" fmla="*/ 143042 h 682425"/>
                  <a:gd name="connsiteX20" fmla="*/ 769458 w 4404883"/>
                  <a:gd name="connsiteY20" fmla="*/ 38448 h 682425"/>
                  <a:gd name="connsiteX21" fmla="*/ 506348 w 4404883"/>
                  <a:gd name="connsiteY21" fmla="*/ 13676 h 682425"/>
                  <a:gd name="connsiteX22" fmla="*/ 2056 w 4404883"/>
                  <a:gd name="connsiteY22" fmla="*/ 54963 h 682425"/>
                  <a:gd name="connsiteX23" fmla="*/ 2056 w 4404883"/>
                  <a:gd name="connsiteY23" fmla="*/ 49458 h 682425"/>
                  <a:gd name="connsiteX24" fmla="*/ 4797 w 4404883"/>
                  <a:gd name="connsiteY24" fmla="*/ 49458 h 682425"/>
                  <a:gd name="connsiteX25" fmla="*/ 21241 w 4404883"/>
                  <a:gd name="connsiteY25" fmla="*/ 49458 h 682425"/>
                  <a:gd name="connsiteX26" fmla="*/ 385757 w 4404883"/>
                  <a:gd name="connsiteY26" fmla="*/ 10923 h 682425"/>
                  <a:gd name="connsiteX27" fmla="*/ 393979 w 4404883"/>
                  <a:gd name="connsiteY27" fmla="*/ 10923 h 682425"/>
                  <a:gd name="connsiteX28" fmla="*/ 605014 w 4404883"/>
                  <a:gd name="connsiteY28" fmla="*/ 946 h 682425"/>
                  <a:gd name="connsiteX0-1" fmla="*/ 605014 w 4404883"/>
                  <a:gd name="connsiteY0-2" fmla="*/ 946 h 682425"/>
                  <a:gd name="connsiteX1-3" fmla="*/ 816050 w 4404883"/>
                  <a:gd name="connsiteY1-4" fmla="*/ 38448 h 682425"/>
                  <a:gd name="connsiteX2-5" fmla="*/ 1177825 w 4404883"/>
                  <a:gd name="connsiteY2-6" fmla="*/ 225616 h 682425"/>
                  <a:gd name="connsiteX3-7" fmla="*/ 1520415 w 4404883"/>
                  <a:gd name="connsiteY3-8" fmla="*/ 448566 h 682425"/>
                  <a:gd name="connsiteX4-9" fmla="*/ 1986338 w 4404883"/>
                  <a:gd name="connsiteY4-10" fmla="*/ 652249 h 682425"/>
                  <a:gd name="connsiteX5-11" fmla="*/ 2427594 w 4404883"/>
                  <a:gd name="connsiteY5-12" fmla="*/ 624724 h 682425"/>
                  <a:gd name="connsiteX6-13" fmla="*/ 3214181 w 4404883"/>
                  <a:gd name="connsiteY6-14" fmla="*/ 173319 h 682425"/>
                  <a:gd name="connsiteX7-15" fmla="*/ 3216921 w 4404883"/>
                  <a:gd name="connsiteY7-16" fmla="*/ 170567 h 682425"/>
                  <a:gd name="connsiteX8-17" fmla="*/ 3348476 w 4404883"/>
                  <a:gd name="connsiteY8-18" fmla="*/ 104507 h 682425"/>
                  <a:gd name="connsiteX9-19" fmla="*/ 3918546 w 4404883"/>
                  <a:gd name="connsiteY9-20" fmla="*/ 38448 h 682425"/>
                  <a:gd name="connsiteX10-21" fmla="*/ 4349824 w 4404883"/>
                  <a:gd name="connsiteY10-22" fmla="*/ 178566 h 682425"/>
                  <a:gd name="connsiteX11-23" fmla="*/ 4404883 w 4404883"/>
                  <a:gd name="connsiteY11-24" fmla="*/ 209367 h 682425"/>
                  <a:gd name="connsiteX12-25" fmla="*/ 4330039 w 4404883"/>
                  <a:gd name="connsiteY12-26" fmla="*/ 184157 h 682425"/>
                  <a:gd name="connsiteX13-27" fmla="*/ 4137803 w 4404883"/>
                  <a:gd name="connsiteY13-28" fmla="*/ 101755 h 682425"/>
                  <a:gd name="connsiteX14-29" fmla="*/ 3688325 w 4404883"/>
                  <a:gd name="connsiteY14-30" fmla="*/ 43953 h 682425"/>
                  <a:gd name="connsiteX15-31" fmla="*/ 3214181 w 4404883"/>
                  <a:gd name="connsiteY15-32" fmla="*/ 184329 h 682425"/>
                  <a:gd name="connsiteX16-33" fmla="*/ 2575593 w 4404883"/>
                  <a:gd name="connsiteY16-34" fmla="*/ 583437 h 682425"/>
                  <a:gd name="connsiteX17-35" fmla="*/ 1890413 w 4404883"/>
                  <a:gd name="connsiteY17-36" fmla="*/ 643992 h 682425"/>
                  <a:gd name="connsiteX18-37" fmla="*/ 1016123 w 4404883"/>
                  <a:gd name="connsiteY18-38" fmla="*/ 143042 h 682425"/>
                  <a:gd name="connsiteX19-39" fmla="*/ 769458 w 4404883"/>
                  <a:gd name="connsiteY19-40" fmla="*/ 38448 h 682425"/>
                  <a:gd name="connsiteX20-41" fmla="*/ 506348 w 4404883"/>
                  <a:gd name="connsiteY20-42" fmla="*/ 13676 h 682425"/>
                  <a:gd name="connsiteX21-43" fmla="*/ 2056 w 4404883"/>
                  <a:gd name="connsiteY21-44" fmla="*/ 54963 h 682425"/>
                  <a:gd name="connsiteX22-45" fmla="*/ 2056 w 4404883"/>
                  <a:gd name="connsiteY22-46" fmla="*/ 49458 h 682425"/>
                  <a:gd name="connsiteX23-47" fmla="*/ 4797 w 4404883"/>
                  <a:gd name="connsiteY23-48" fmla="*/ 49458 h 682425"/>
                  <a:gd name="connsiteX24-49" fmla="*/ 21241 w 4404883"/>
                  <a:gd name="connsiteY24-50" fmla="*/ 49458 h 682425"/>
                  <a:gd name="connsiteX25-51" fmla="*/ 385757 w 4404883"/>
                  <a:gd name="connsiteY25-52" fmla="*/ 10923 h 682425"/>
                  <a:gd name="connsiteX26-53" fmla="*/ 393979 w 4404883"/>
                  <a:gd name="connsiteY26-54" fmla="*/ 10923 h 682425"/>
                  <a:gd name="connsiteX27-55" fmla="*/ 605014 w 4404883"/>
                  <a:gd name="connsiteY27-56" fmla="*/ 946 h 682425"/>
                  <a:gd name="connsiteX0-57" fmla="*/ 605014 w 4349824"/>
                  <a:gd name="connsiteY0-58" fmla="*/ 946 h 682425"/>
                  <a:gd name="connsiteX1-59" fmla="*/ 816050 w 4349824"/>
                  <a:gd name="connsiteY1-60" fmla="*/ 38448 h 682425"/>
                  <a:gd name="connsiteX2-61" fmla="*/ 1177825 w 4349824"/>
                  <a:gd name="connsiteY2-62" fmla="*/ 225616 h 682425"/>
                  <a:gd name="connsiteX3-63" fmla="*/ 1520415 w 4349824"/>
                  <a:gd name="connsiteY3-64" fmla="*/ 448566 h 682425"/>
                  <a:gd name="connsiteX4-65" fmla="*/ 1986338 w 4349824"/>
                  <a:gd name="connsiteY4-66" fmla="*/ 652249 h 682425"/>
                  <a:gd name="connsiteX5-67" fmla="*/ 2427594 w 4349824"/>
                  <a:gd name="connsiteY5-68" fmla="*/ 624724 h 682425"/>
                  <a:gd name="connsiteX6-69" fmla="*/ 3214181 w 4349824"/>
                  <a:gd name="connsiteY6-70" fmla="*/ 173319 h 682425"/>
                  <a:gd name="connsiteX7-71" fmla="*/ 3216921 w 4349824"/>
                  <a:gd name="connsiteY7-72" fmla="*/ 170567 h 682425"/>
                  <a:gd name="connsiteX8-73" fmla="*/ 3348476 w 4349824"/>
                  <a:gd name="connsiteY8-74" fmla="*/ 104507 h 682425"/>
                  <a:gd name="connsiteX9-75" fmla="*/ 3918546 w 4349824"/>
                  <a:gd name="connsiteY9-76" fmla="*/ 38448 h 682425"/>
                  <a:gd name="connsiteX10-77" fmla="*/ 4349824 w 4349824"/>
                  <a:gd name="connsiteY10-78" fmla="*/ 178566 h 682425"/>
                  <a:gd name="connsiteX11-79" fmla="*/ 4330039 w 4349824"/>
                  <a:gd name="connsiteY11-80" fmla="*/ 184157 h 682425"/>
                  <a:gd name="connsiteX12-81" fmla="*/ 4137803 w 4349824"/>
                  <a:gd name="connsiteY12-82" fmla="*/ 101755 h 682425"/>
                  <a:gd name="connsiteX13-83" fmla="*/ 3688325 w 4349824"/>
                  <a:gd name="connsiteY13-84" fmla="*/ 43953 h 682425"/>
                  <a:gd name="connsiteX14-85" fmla="*/ 3214181 w 4349824"/>
                  <a:gd name="connsiteY14-86" fmla="*/ 184329 h 682425"/>
                  <a:gd name="connsiteX15-87" fmla="*/ 2575593 w 4349824"/>
                  <a:gd name="connsiteY15-88" fmla="*/ 583437 h 682425"/>
                  <a:gd name="connsiteX16-89" fmla="*/ 1890413 w 4349824"/>
                  <a:gd name="connsiteY16-90" fmla="*/ 643992 h 682425"/>
                  <a:gd name="connsiteX17-91" fmla="*/ 1016123 w 4349824"/>
                  <a:gd name="connsiteY17-92" fmla="*/ 143042 h 682425"/>
                  <a:gd name="connsiteX18-93" fmla="*/ 769458 w 4349824"/>
                  <a:gd name="connsiteY18-94" fmla="*/ 38448 h 682425"/>
                  <a:gd name="connsiteX19-95" fmla="*/ 506348 w 4349824"/>
                  <a:gd name="connsiteY19-96" fmla="*/ 13676 h 682425"/>
                  <a:gd name="connsiteX20-97" fmla="*/ 2056 w 4349824"/>
                  <a:gd name="connsiteY20-98" fmla="*/ 54963 h 682425"/>
                  <a:gd name="connsiteX21-99" fmla="*/ 2056 w 4349824"/>
                  <a:gd name="connsiteY21-100" fmla="*/ 49458 h 682425"/>
                  <a:gd name="connsiteX22-101" fmla="*/ 4797 w 4349824"/>
                  <a:gd name="connsiteY22-102" fmla="*/ 49458 h 682425"/>
                  <a:gd name="connsiteX23-103" fmla="*/ 21241 w 4349824"/>
                  <a:gd name="connsiteY23-104" fmla="*/ 49458 h 682425"/>
                  <a:gd name="connsiteX24-105" fmla="*/ 385757 w 4349824"/>
                  <a:gd name="connsiteY24-106" fmla="*/ 10923 h 682425"/>
                  <a:gd name="connsiteX25-107" fmla="*/ 393979 w 4349824"/>
                  <a:gd name="connsiteY25-108" fmla="*/ 10923 h 682425"/>
                  <a:gd name="connsiteX26-109" fmla="*/ 605014 w 4349824"/>
                  <a:gd name="connsiteY26-110" fmla="*/ 946 h 682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</a:cxnLst>
                <a:rect l="l" t="t" r="r" b="b"/>
                <a:pathLst>
                  <a:path w="4349824" h="682425">
                    <a:moveTo>
                      <a:pt x="605014" y="946"/>
                    </a:moveTo>
                    <a:cubicBezTo>
                      <a:pt x="675588" y="4042"/>
                      <a:pt x="746162" y="15052"/>
                      <a:pt x="816050" y="38448"/>
                    </a:cubicBezTo>
                    <a:cubicBezTo>
                      <a:pt x="944864" y="79735"/>
                      <a:pt x="1065456" y="151299"/>
                      <a:pt x="1177825" y="225616"/>
                    </a:cubicBezTo>
                    <a:cubicBezTo>
                      <a:pt x="1292935" y="297180"/>
                      <a:pt x="1405305" y="374250"/>
                      <a:pt x="1520415" y="448566"/>
                    </a:cubicBezTo>
                    <a:cubicBezTo>
                      <a:pt x="1665673" y="536645"/>
                      <a:pt x="1816413" y="621972"/>
                      <a:pt x="1986338" y="652249"/>
                    </a:cubicBezTo>
                    <a:cubicBezTo>
                      <a:pt x="2134336" y="682526"/>
                      <a:pt x="2282336" y="671516"/>
                      <a:pt x="2427594" y="624724"/>
                    </a:cubicBezTo>
                    <a:cubicBezTo>
                      <a:pt x="2718110" y="533893"/>
                      <a:pt x="2962034" y="335715"/>
                      <a:pt x="3214181" y="173319"/>
                    </a:cubicBezTo>
                    <a:lnTo>
                      <a:pt x="3216921" y="170567"/>
                    </a:lnTo>
                    <a:cubicBezTo>
                      <a:pt x="3258032" y="145794"/>
                      <a:pt x="3301884" y="118270"/>
                      <a:pt x="3348476" y="104507"/>
                    </a:cubicBezTo>
                    <a:cubicBezTo>
                      <a:pt x="3526623" y="30191"/>
                      <a:pt x="3723955" y="16428"/>
                      <a:pt x="3918546" y="38448"/>
                    </a:cubicBezTo>
                    <a:cubicBezTo>
                      <a:pt x="4072711" y="54963"/>
                      <a:pt x="4214544" y="108636"/>
                      <a:pt x="4349824" y="178566"/>
                    </a:cubicBezTo>
                    <a:lnTo>
                      <a:pt x="4330039" y="184157"/>
                    </a:lnTo>
                    <a:cubicBezTo>
                      <a:pt x="4267988" y="152676"/>
                      <a:pt x="4204266" y="124463"/>
                      <a:pt x="4137803" y="101755"/>
                    </a:cubicBezTo>
                    <a:cubicBezTo>
                      <a:pt x="3995286" y="52210"/>
                      <a:pt x="3839065" y="35696"/>
                      <a:pt x="3688325" y="43953"/>
                    </a:cubicBezTo>
                    <a:cubicBezTo>
                      <a:pt x="3521141" y="52210"/>
                      <a:pt x="3356698" y="96250"/>
                      <a:pt x="3214181" y="184329"/>
                    </a:cubicBezTo>
                    <a:cubicBezTo>
                      <a:pt x="3005886" y="324705"/>
                      <a:pt x="2805813" y="481596"/>
                      <a:pt x="2575593" y="583437"/>
                    </a:cubicBezTo>
                    <a:cubicBezTo>
                      <a:pt x="2359076" y="682526"/>
                      <a:pt x="2120633" y="715556"/>
                      <a:pt x="1890413" y="643992"/>
                    </a:cubicBezTo>
                    <a:cubicBezTo>
                      <a:pt x="1567007" y="544903"/>
                      <a:pt x="1309380" y="302685"/>
                      <a:pt x="1016123" y="143042"/>
                    </a:cubicBezTo>
                    <a:cubicBezTo>
                      <a:pt x="936642" y="101755"/>
                      <a:pt x="857161" y="60468"/>
                      <a:pt x="769458" y="38448"/>
                    </a:cubicBezTo>
                    <a:cubicBezTo>
                      <a:pt x="684495" y="16428"/>
                      <a:pt x="596792" y="10923"/>
                      <a:pt x="506348" y="13676"/>
                    </a:cubicBezTo>
                    <a:cubicBezTo>
                      <a:pt x="339164" y="21933"/>
                      <a:pt x="171981" y="54963"/>
                      <a:pt x="2056" y="54963"/>
                    </a:cubicBezTo>
                    <a:cubicBezTo>
                      <a:pt x="-685" y="54963"/>
                      <a:pt x="-685" y="49458"/>
                      <a:pt x="2056" y="49458"/>
                    </a:cubicBezTo>
                    <a:lnTo>
                      <a:pt x="4797" y="49458"/>
                    </a:lnTo>
                    <a:lnTo>
                      <a:pt x="21241" y="49458"/>
                    </a:lnTo>
                    <a:cubicBezTo>
                      <a:pt x="144573" y="43953"/>
                      <a:pt x="265165" y="24686"/>
                      <a:pt x="385757" y="10923"/>
                    </a:cubicBezTo>
                    <a:lnTo>
                      <a:pt x="393979" y="10923"/>
                    </a:lnTo>
                    <a:cubicBezTo>
                      <a:pt x="463867" y="2666"/>
                      <a:pt x="534441" y="-2151"/>
                      <a:pt x="605014" y="946"/>
                    </a:cubicBezTo>
                    <a:close/>
                  </a:path>
                </a:pathLst>
              </a:custGeom>
              <a:solidFill>
                <a:srgbClr val="B3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74" name="Freeform 45"/>
              <p:cNvSpPr/>
              <p:nvPr/>
            </p:nvSpPr>
            <p:spPr bwMode="auto">
              <a:xfrm rot="3230110">
                <a:off x="4294754" y="304437"/>
                <a:ext cx="135679" cy="325255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  <p:sp>
            <p:nvSpPr>
              <p:cNvPr id="75" name="Freeform 45"/>
              <p:cNvSpPr/>
              <p:nvPr/>
            </p:nvSpPr>
            <p:spPr bwMode="auto">
              <a:xfrm rot="11310777">
                <a:off x="4107037" y="547352"/>
                <a:ext cx="134416" cy="326126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350" noProof="1"/>
              </a:p>
            </p:txBody>
          </p:sp>
        </p:grpSp>
      </p:grpSp>
      <p:sp>
        <p:nvSpPr>
          <p:cNvPr id="7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7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36E5D-41C8-4CEF-B020-F1347A5BB9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7"/>
          <p:cNvGrpSpPr/>
          <p:nvPr userDrawn="1"/>
        </p:nvGrpSpPr>
        <p:grpSpPr bwMode="auto">
          <a:xfrm>
            <a:off x="6735234" y="-19050"/>
            <a:ext cx="5477933" cy="2208213"/>
            <a:chOff x="5036256" y="3487737"/>
            <a:chExt cx="4107744" cy="1655763"/>
          </a:xfrm>
        </p:grpSpPr>
        <p:sp>
          <p:nvSpPr>
            <p:cNvPr id="3" name="Freeform 5"/>
            <p:cNvSpPr/>
            <p:nvPr/>
          </p:nvSpPr>
          <p:spPr bwMode="auto">
            <a:xfrm flipH="1">
              <a:off x="6399685" y="4097191"/>
              <a:ext cx="347602" cy="338056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" name="Freeform 9"/>
            <p:cNvSpPr/>
            <p:nvPr/>
          </p:nvSpPr>
          <p:spPr bwMode="auto">
            <a:xfrm flipH="1">
              <a:off x="5036256" y="3715092"/>
              <a:ext cx="380935" cy="49280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" name="Freeform 10"/>
            <p:cNvSpPr/>
            <p:nvPr/>
          </p:nvSpPr>
          <p:spPr bwMode="auto">
            <a:xfrm flipH="1">
              <a:off x="7305991" y="4375730"/>
              <a:ext cx="392046" cy="48327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" name="Freeform 11"/>
            <p:cNvSpPr/>
            <p:nvPr/>
          </p:nvSpPr>
          <p:spPr bwMode="auto">
            <a:xfrm flipH="1">
              <a:off x="8331340" y="4604276"/>
              <a:ext cx="795201" cy="539224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7" name="Freeform 39"/>
            <p:cNvSpPr/>
            <p:nvPr/>
          </p:nvSpPr>
          <p:spPr bwMode="auto">
            <a:xfrm flipH="1">
              <a:off x="8023418" y="3803177"/>
              <a:ext cx="858690" cy="677303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8" name="Freeform 41"/>
            <p:cNvSpPr/>
            <p:nvPr/>
          </p:nvSpPr>
          <p:spPr bwMode="auto">
            <a:xfrm flipH="1">
              <a:off x="7301230" y="3511544"/>
              <a:ext cx="695206" cy="396384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9" name="Freeform 42"/>
            <p:cNvSpPr/>
            <p:nvPr/>
          </p:nvSpPr>
          <p:spPr bwMode="auto">
            <a:xfrm flipH="1">
              <a:off x="7445667" y="3627007"/>
              <a:ext cx="485692" cy="29282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0" name="Freeform 51"/>
            <p:cNvSpPr/>
            <p:nvPr/>
          </p:nvSpPr>
          <p:spPr bwMode="auto">
            <a:xfrm flipH="1">
              <a:off x="5929865" y="3912689"/>
              <a:ext cx="693618" cy="965365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1" name="Freeform 52"/>
            <p:cNvSpPr/>
            <p:nvPr/>
          </p:nvSpPr>
          <p:spPr bwMode="auto">
            <a:xfrm flipH="1">
              <a:off x="6544122" y="3893643"/>
              <a:ext cx="241259" cy="364244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2" name="Freeform 53"/>
            <p:cNvSpPr/>
            <p:nvPr/>
          </p:nvSpPr>
          <p:spPr bwMode="auto">
            <a:xfrm flipH="1">
              <a:off x="6740938" y="4017439"/>
              <a:ext cx="730125" cy="911800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3" name="Freeform 54"/>
            <p:cNvSpPr/>
            <p:nvPr/>
          </p:nvSpPr>
          <p:spPr bwMode="auto">
            <a:xfrm flipH="1">
              <a:off x="7412336" y="4235270"/>
              <a:ext cx="546006" cy="498753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4" name="Freeform 55"/>
            <p:cNvSpPr/>
            <p:nvPr/>
          </p:nvSpPr>
          <p:spPr bwMode="auto">
            <a:xfrm flipH="1">
              <a:off x="7532965" y="4201941"/>
              <a:ext cx="307922" cy="202358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5" name="Freeform 56"/>
            <p:cNvSpPr/>
            <p:nvPr/>
          </p:nvSpPr>
          <p:spPr bwMode="auto">
            <a:xfrm flipH="1">
              <a:off x="7739304" y="4428105"/>
              <a:ext cx="142850" cy="340437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6" name="Freeform 57"/>
            <p:cNvSpPr/>
            <p:nvPr/>
          </p:nvSpPr>
          <p:spPr bwMode="auto">
            <a:xfrm flipH="1">
              <a:off x="5533059" y="4287645"/>
              <a:ext cx="392045" cy="57017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" name="Freeform 58"/>
            <p:cNvSpPr/>
            <p:nvPr/>
          </p:nvSpPr>
          <p:spPr bwMode="auto">
            <a:xfrm flipH="1">
              <a:off x="6039384" y="3548445"/>
              <a:ext cx="230148" cy="235687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8" name="Freeform 59"/>
            <p:cNvSpPr/>
            <p:nvPr/>
          </p:nvSpPr>
          <p:spPr bwMode="auto">
            <a:xfrm flipH="1">
              <a:off x="6190171" y="3630578"/>
              <a:ext cx="526959" cy="27973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9" name="Freeform 60"/>
            <p:cNvSpPr/>
            <p:nvPr/>
          </p:nvSpPr>
          <p:spPr bwMode="auto">
            <a:xfrm flipH="1">
              <a:off x="6763159" y="3487737"/>
              <a:ext cx="417441" cy="443997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0" name="Freeform 61"/>
            <p:cNvSpPr/>
            <p:nvPr/>
          </p:nvSpPr>
          <p:spPr bwMode="auto">
            <a:xfrm flipH="1">
              <a:off x="8402765" y="4604276"/>
              <a:ext cx="703141" cy="386861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1" name="Freeform 62"/>
            <p:cNvSpPr/>
            <p:nvPr/>
          </p:nvSpPr>
          <p:spPr bwMode="auto">
            <a:xfrm flipH="1">
              <a:off x="8547203" y="4592372"/>
              <a:ext cx="490454" cy="278540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2" name="Freeform 63"/>
            <p:cNvSpPr/>
            <p:nvPr/>
          </p:nvSpPr>
          <p:spPr bwMode="auto">
            <a:xfrm flipH="1">
              <a:off x="7909137" y="4348353"/>
              <a:ext cx="468233" cy="409477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3" name="Freeform 64"/>
            <p:cNvSpPr/>
            <p:nvPr/>
          </p:nvSpPr>
          <p:spPr bwMode="auto">
            <a:xfrm flipH="1">
              <a:off x="5466395" y="3500830"/>
              <a:ext cx="1053919" cy="588029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4" name="任意多边形 89"/>
            <p:cNvSpPr/>
            <p:nvPr/>
          </p:nvSpPr>
          <p:spPr bwMode="auto">
            <a:xfrm flipH="1">
              <a:off x="5175932" y="3894833"/>
              <a:ext cx="3968068" cy="602312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5" name="Freeform 68"/>
            <p:cNvSpPr/>
            <p:nvPr/>
          </p:nvSpPr>
          <p:spPr bwMode="auto">
            <a:xfrm flipH="1">
              <a:off x="8694815" y="4438819"/>
              <a:ext cx="304748" cy="33329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6" name="Freeform 69"/>
            <p:cNvSpPr/>
            <p:nvPr/>
          </p:nvSpPr>
          <p:spPr bwMode="auto">
            <a:xfrm flipH="1">
              <a:off x="7593280" y="3724615"/>
              <a:ext cx="493627" cy="571363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7" name="Freeform 70"/>
            <p:cNvSpPr/>
            <p:nvPr/>
          </p:nvSpPr>
          <p:spPr bwMode="auto">
            <a:xfrm flipH="1">
              <a:off x="5480680" y="3806748"/>
              <a:ext cx="139676" cy="342818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28" name="Freeform 71"/>
            <p:cNvSpPr/>
            <p:nvPr/>
          </p:nvSpPr>
          <p:spPr bwMode="auto">
            <a:xfrm flipH="1">
              <a:off x="5155299" y="3853172"/>
              <a:ext cx="555530" cy="529701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</p:grpSp>
      <p:grpSp>
        <p:nvGrpSpPr>
          <p:cNvPr id="29" name="组合 94"/>
          <p:cNvGrpSpPr/>
          <p:nvPr userDrawn="1"/>
        </p:nvGrpSpPr>
        <p:grpSpPr bwMode="auto">
          <a:xfrm>
            <a:off x="-129117" y="5222876"/>
            <a:ext cx="4284135" cy="1635125"/>
            <a:chOff x="-142846" y="-250538"/>
            <a:chExt cx="4668067" cy="1782764"/>
          </a:xfrm>
        </p:grpSpPr>
        <p:sp>
          <p:nvSpPr>
            <p:cNvPr id="30" name="Freeform 6"/>
            <p:cNvSpPr/>
            <p:nvPr/>
          </p:nvSpPr>
          <p:spPr bwMode="auto">
            <a:xfrm>
              <a:off x="3268256" y="35051"/>
              <a:ext cx="350566" cy="3375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170820" y="888354"/>
              <a:ext cx="258312" cy="297704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572126" y="822582"/>
              <a:ext cx="184509" cy="195585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2228090" y="391604"/>
              <a:ext cx="362097" cy="372130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343796" y="-250538"/>
              <a:ext cx="751872" cy="585024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359941" y="-112071"/>
              <a:ext cx="655005" cy="444826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422212" y="-11682"/>
              <a:ext cx="452046" cy="327129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288443" y="80053"/>
              <a:ext cx="440515" cy="387708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50062" y="469491"/>
              <a:ext cx="228330" cy="529637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445276" y="443529"/>
              <a:ext cx="242168" cy="48463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408374" y="519686"/>
              <a:ext cx="166058" cy="382515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772778" y="474684"/>
              <a:ext cx="113012" cy="399823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765860" y="852007"/>
              <a:ext cx="223716" cy="219816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-34447" y="469491"/>
              <a:ext cx="175283" cy="382516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920385" y="41974"/>
              <a:ext cx="954832" cy="541752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1192535" y="286022"/>
              <a:ext cx="1026329" cy="657719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1614599" y="962781"/>
              <a:ext cx="242167" cy="54348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1891362" y="1085670"/>
              <a:ext cx="417450" cy="446556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1868298" y="538725"/>
              <a:ext cx="655005" cy="533098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2449500" y="83514"/>
              <a:ext cx="694213" cy="964077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2527916" y="1141056"/>
              <a:ext cx="0" cy="346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2361859" y="1071823"/>
              <a:ext cx="574282" cy="443095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2440275" y="1141056"/>
              <a:ext cx="138381" cy="342706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2599413" y="1018167"/>
              <a:ext cx="309052" cy="195584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3231354" y="215058"/>
              <a:ext cx="239861" cy="363476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3701851" y="-41106"/>
              <a:ext cx="417451" cy="514059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2793147" y="628728"/>
              <a:ext cx="1028635" cy="659450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3554244" y="469491"/>
              <a:ext cx="302133" cy="301166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3796412" y="753349"/>
              <a:ext cx="209878" cy="21289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-142846" y="-68799"/>
              <a:ext cx="456660" cy="560792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0" name="任意多边形 125"/>
            <p:cNvSpPr/>
            <p:nvPr/>
          </p:nvSpPr>
          <p:spPr bwMode="auto">
            <a:xfrm>
              <a:off x="-25221" y="434874"/>
              <a:ext cx="4349788" cy="681951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1" name="Freeform 45"/>
            <p:cNvSpPr/>
            <p:nvPr/>
          </p:nvSpPr>
          <p:spPr bwMode="auto">
            <a:xfrm rot="3230110">
              <a:off x="4294255" y="304296"/>
              <a:ext cx="136736" cy="325197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62" name="Freeform 45"/>
            <p:cNvSpPr/>
            <p:nvPr/>
          </p:nvSpPr>
          <p:spPr bwMode="auto">
            <a:xfrm rot="11310777">
              <a:off x="4105464" y="547379"/>
              <a:ext cx="136074" cy="327128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/>
            </a:p>
          </p:txBody>
        </p:sp>
      </p:grpSp>
      <p:sp>
        <p:nvSpPr>
          <p:cNvPr id="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F9E41-706D-4D20-8C5A-A2056DA6E4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1654-CC8A-4F21-9104-2767AFAF44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 bwMode="auto">
          <a:xfrm>
            <a:off x="-74083" y="1"/>
            <a:ext cx="2055284" cy="785813"/>
            <a:chOff x="-142846" y="-250538"/>
            <a:chExt cx="4668067" cy="1782764"/>
          </a:xfrm>
        </p:grpSpPr>
        <p:sp>
          <p:nvSpPr>
            <p:cNvPr id="3" name="Freeform 6"/>
            <p:cNvSpPr/>
            <p:nvPr/>
          </p:nvSpPr>
          <p:spPr bwMode="auto">
            <a:xfrm>
              <a:off x="3265661" y="33985"/>
              <a:ext cx="350948" cy="338545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169642" y="887549"/>
              <a:ext cx="259604" cy="298929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73470" y="822721"/>
              <a:ext cx="182684" cy="19448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2227244" y="390536"/>
              <a:ext cx="360563" cy="374560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42711" y="-250538"/>
              <a:ext cx="754776" cy="587052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57135" y="-113679"/>
              <a:ext cx="658624" cy="446591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24440" y="-9234"/>
              <a:ext cx="451903" cy="324139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285021" y="80804"/>
              <a:ext cx="442288" cy="385366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150412" y="469770"/>
              <a:ext cx="225953" cy="52942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448476" y="444561"/>
              <a:ext cx="240374" cy="486207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20"/>
            <p:cNvSpPr/>
            <p:nvPr/>
          </p:nvSpPr>
          <p:spPr bwMode="auto">
            <a:xfrm>
              <a:off x="410016" y="520192"/>
              <a:ext cx="163454" cy="381763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/>
            <p:nvPr/>
          </p:nvSpPr>
          <p:spPr bwMode="auto">
            <a:xfrm>
              <a:off x="775385" y="473373"/>
              <a:ext cx="110574" cy="403373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765770" y="851534"/>
              <a:ext cx="221144" cy="21969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-32272" y="469770"/>
              <a:ext cx="173069" cy="381763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919609" y="41188"/>
              <a:ext cx="956691" cy="54023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8" name="Freeform 26"/>
            <p:cNvSpPr/>
            <p:nvPr/>
          </p:nvSpPr>
          <p:spPr bwMode="auto">
            <a:xfrm>
              <a:off x="1193637" y="286093"/>
              <a:ext cx="1023992" cy="655480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19" name="Freeform 27"/>
            <p:cNvSpPr/>
            <p:nvPr/>
          </p:nvSpPr>
          <p:spPr bwMode="auto">
            <a:xfrm>
              <a:off x="1616696" y="963182"/>
              <a:ext cx="240374" cy="543832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/>
            <p:nvPr/>
          </p:nvSpPr>
          <p:spPr bwMode="auto">
            <a:xfrm>
              <a:off x="1890721" y="1085635"/>
              <a:ext cx="418252" cy="44659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/>
            <p:nvPr/>
          </p:nvSpPr>
          <p:spPr bwMode="auto">
            <a:xfrm>
              <a:off x="1866685" y="538201"/>
              <a:ext cx="658624" cy="533028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2448389" y="84406"/>
              <a:ext cx="697086" cy="965213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2525308" y="1143260"/>
              <a:ext cx="0" cy="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2361854" y="1071229"/>
              <a:ext cx="572092" cy="442988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5" name="Freeform 34"/>
            <p:cNvSpPr/>
            <p:nvPr/>
          </p:nvSpPr>
          <p:spPr bwMode="auto">
            <a:xfrm>
              <a:off x="2438774" y="1143260"/>
              <a:ext cx="139419" cy="33854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2597422" y="1017204"/>
              <a:ext cx="312485" cy="19448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7" name="Freeform 36"/>
            <p:cNvSpPr/>
            <p:nvPr/>
          </p:nvSpPr>
          <p:spPr bwMode="auto">
            <a:xfrm>
              <a:off x="3232010" y="214062"/>
              <a:ext cx="240374" cy="363755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8" name="Freeform 47"/>
            <p:cNvSpPr/>
            <p:nvPr/>
          </p:nvSpPr>
          <p:spPr bwMode="auto">
            <a:xfrm>
              <a:off x="3703143" y="-41649"/>
              <a:ext cx="418249" cy="515022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29" name="Freeform 48"/>
            <p:cNvSpPr/>
            <p:nvPr/>
          </p:nvSpPr>
          <p:spPr bwMode="auto">
            <a:xfrm>
              <a:off x="2794527" y="628238"/>
              <a:ext cx="1028801" cy="65908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0" name="Freeform 49"/>
            <p:cNvSpPr/>
            <p:nvPr/>
          </p:nvSpPr>
          <p:spPr bwMode="auto">
            <a:xfrm>
              <a:off x="3554110" y="469770"/>
              <a:ext cx="302873" cy="29892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1" name="Freeform 50"/>
            <p:cNvSpPr/>
            <p:nvPr/>
          </p:nvSpPr>
          <p:spPr bwMode="auto">
            <a:xfrm>
              <a:off x="3794484" y="754293"/>
              <a:ext cx="211529" cy="212490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2" name="Freeform 65"/>
            <p:cNvSpPr/>
            <p:nvPr/>
          </p:nvSpPr>
          <p:spPr bwMode="auto">
            <a:xfrm>
              <a:off x="-142846" y="-70461"/>
              <a:ext cx="456712" cy="561840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3" name="任意多边形 38"/>
            <p:cNvSpPr/>
            <p:nvPr/>
          </p:nvSpPr>
          <p:spPr bwMode="auto">
            <a:xfrm>
              <a:off x="-27466" y="433755"/>
              <a:ext cx="4350773" cy="684293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/>
            <p:nvPr/>
          </p:nvSpPr>
          <p:spPr bwMode="auto">
            <a:xfrm rot="3230110">
              <a:off x="4293336" y="302715"/>
              <a:ext cx="136859" cy="326909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45"/>
            <p:cNvSpPr/>
            <p:nvPr/>
          </p:nvSpPr>
          <p:spPr bwMode="auto">
            <a:xfrm rot="11310777">
              <a:off x="4106972" y="549004"/>
              <a:ext cx="134610" cy="324139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41"/>
          <p:cNvGrpSpPr/>
          <p:nvPr userDrawn="1"/>
        </p:nvGrpSpPr>
        <p:grpSpPr bwMode="auto">
          <a:xfrm>
            <a:off x="9584267" y="5807076"/>
            <a:ext cx="2607733" cy="1050925"/>
            <a:chOff x="2139509" y="1743868"/>
            <a:chExt cx="4107744" cy="1655763"/>
          </a:xfrm>
        </p:grpSpPr>
        <p:sp>
          <p:nvSpPr>
            <p:cNvPr id="37" name="Freeform 5"/>
            <p:cNvSpPr/>
            <p:nvPr/>
          </p:nvSpPr>
          <p:spPr bwMode="auto">
            <a:xfrm flipH="1">
              <a:off x="3503201" y="2354149"/>
              <a:ext cx="346758" cy="337656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 flipH="1">
              <a:off x="2139509" y="1971474"/>
              <a:ext cx="380100" cy="492726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 flipH="1">
              <a:off x="4410106" y="2631778"/>
              <a:ext cx="390101" cy="482722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 flipH="1">
              <a:off x="5433706" y="2859382"/>
              <a:ext cx="796877" cy="540249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 flipH="1">
              <a:off x="5126959" y="2059013"/>
              <a:ext cx="860226" cy="677813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 flipH="1">
              <a:off x="4403437" y="1768880"/>
              <a:ext cx="696848" cy="395182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flipH="1">
              <a:off x="4550142" y="1883933"/>
              <a:ext cx="483459" cy="292636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4" name="Freeform 51"/>
            <p:cNvSpPr/>
            <p:nvPr/>
          </p:nvSpPr>
          <p:spPr bwMode="auto">
            <a:xfrm flipH="1">
              <a:off x="3033077" y="2169064"/>
              <a:ext cx="693515" cy="965445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5" name="Freeform 52"/>
            <p:cNvSpPr/>
            <p:nvPr/>
          </p:nvSpPr>
          <p:spPr bwMode="auto">
            <a:xfrm flipH="1">
              <a:off x="3646571" y="2149055"/>
              <a:ext cx="243398" cy="36516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6" name="Freeform 53"/>
            <p:cNvSpPr/>
            <p:nvPr/>
          </p:nvSpPr>
          <p:spPr bwMode="auto">
            <a:xfrm flipH="1">
              <a:off x="3843290" y="2274112"/>
              <a:ext cx="730190" cy="910420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7" name="Freeform 54"/>
            <p:cNvSpPr/>
            <p:nvPr/>
          </p:nvSpPr>
          <p:spPr bwMode="auto">
            <a:xfrm flipH="1">
              <a:off x="4516800" y="2491713"/>
              <a:ext cx="546810" cy="497729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8" name="Freeform 55"/>
            <p:cNvSpPr/>
            <p:nvPr/>
          </p:nvSpPr>
          <p:spPr bwMode="auto">
            <a:xfrm flipH="1">
              <a:off x="4636832" y="2459198"/>
              <a:ext cx="306747" cy="200092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9" name="Freeform 56"/>
            <p:cNvSpPr/>
            <p:nvPr/>
          </p:nvSpPr>
          <p:spPr bwMode="auto">
            <a:xfrm flipH="1">
              <a:off x="4843553" y="2684301"/>
              <a:ext cx="143370" cy="340157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0" name="Freeform 57"/>
            <p:cNvSpPr/>
            <p:nvPr/>
          </p:nvSpPr>
          <p:spPr bwMode="auto">
            <a:xfrm flipH="1">
              <a:off x="2636307" y="2544237"/>
              <a:ext cx="393437" cy="57026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1" name="Freeform 58"/>
            <p:cNvSpPr/>
            <p:nvPr/>
          </p:nvSpPr>
          <p:spPr bwMode="auto">
            <a:xfrm flipH="1">
              <a:off x="3143107" y="1803896"/>
              <a:ext cx="230059" cy="237610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 flipH="1">
              <a:off x="3293145" y="1886434"/>
              <a:ext cx="526805" cy="280129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 flipH="1">
              <a:off x="3866629" y="1743868"/>
              <a:ext cx="416777" cy="445205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 flipH="1">
              <a:off x="5507059" y="2859382"/>
              <a:ext cx="703519" cy="387679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 flipH="1">
              <a:off x="5650431" y="2849377"/>
              <a:ext cx="490127" cy="277629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 flipH="1">
              <a:off x="5013596" y="2604264"/>
              <a:ext cx="466789" cy="410189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 flipH="1">
              <a:off x="2569623" y="1756375"/>
              <a:ext cx="1053610" cy="590272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8" name="任意多边形 63"/>
            <p:cNvSpPr/>
            <p:nvPr/>
          </p:nvSpPr>
          <p:spPr bwMode="auto">
            <a:xfrm flipH="1">
              <a:off x="2279546" y="2151557"/>
              <a:ext cx="3967707" cy="600277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59" name="Freeform 68"/>
            <p:cNvSpPr/>
            <p:nvPr/>
          </p:nvSpPr>
          <p:spPr bwMode="auto">
            <a:xfrm flipH="1">
              <a:off x="5797136" y="2694306"/>
              <a:ext cx="306747" cy="332654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60" name="Freeform 69"/>
            <p:cNvSpPr/>
            <p:nvPr/>
          </p:nvSpPr>
          <p:spPr bwMode="auto">
            <a:xfrm flipH="1">
              <a:off x="4696847" y="1981478"/>
              <a:ext cx="493463" cy="570263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61" name="Freeform 70"/>
            <p:cNvSpPr/>
            <p:nvPr/>
          </p:nvSpPr>
          <p:spPr bwMode="auto">
            <a:xfrm flipH="1">
              <a:off x="2582960" y="2064016"/>
              <a:ext cx="140037" cy="342659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62" name="Freeform 71"/>
            <p:cNvSpPr/>
            <p:nvPr/>
          </p:nvSpPr>
          <p:spPr bwMode="auto">
            <a:xfrm flipH="1">
              <a:off x="2259540" y="2109036"/>
              <a:ext cx="553478" cy="53024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</p:grpSp>
      <p:sp>
        <p:nvSpPr>
          <p:cNvPr id="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17EDB-C4E9-46F7-90B3-08D7A92A5F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039-103F-4A5A-B3A1-07E19DDFBC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0E8-ED21-40FC-8331-5B5473869A1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09DE-B84B-426A-8CB8-5BBD3B49DD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AAA9-436A-4FD8-A8BD-E61AB3CBD9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9C93-0007-47EF-930C-802AE5D0F4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6A51-AE4F-4BC4-97BD-3C90E399AA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009-CE6E-4601-A54B-168871C66D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 bwMode="auto">
          <a:xfrm>
            <a:off x="-74083" y="1"/>
            <a:ext cx="2055284" cy="785813"/>
            <a:chOff x="-142846" y="-250538"/>
            <a:chExt cx="4668067" cy="1782764"/>
          </a:xfrm>
        </p:grpSpPr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7"/>
            <p:cNvSpPr>
              <a:spLocks noChangeArrowheads="1"/>
            </p:cNvSpPr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13"/>
            <p:cNvSpPr>
              <a:spLocks noChangeArrowheads="1"/>
            </p:cNvSpPr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14"/>
            <p:cNvSpPr>
              <a:spLocks noChangeArrowheads="1"/>
            </p:cNvSpPr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15"/>
            <p:cNvSpPr>
              <a:spLocks noChangeArrowheads="1"/>
            </p:cNvSpPr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6"/>
            <p:cNvSpPr>
              <a:spLocks noChangeArrowheads="1"/>
            </p:cNvSpPr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7"/>
            <p:cNvSpPr>
              <a:spLocks noChangeArrowheads="1"/>
            </p:cNvSpPr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1"/>
            <p:cNvSpPr>
              <a:spLocks noChangeArrowheads="1"/>
            </p:cNvSpPr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22"/>
            <p:cNvSpPr>
              <a:spLocks noChangeArrowheads="1"/>
            </p:cNvSpPr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4"/>
            <p:cNvSpPr>
              <a:spLocks noChangeArrowheads="1"/>
            </p:cNvSpPr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5"/>
            <p:cNvSpPr>
              <a:spLocks noChangeArrowheads="1"/>
            </p:cNvSpPr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6"/>
            <p:cNvSpPr>
              <a:spLocks noChangeArrowheads="1"/>
            </p:cNvSpPr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8"/>
            <p:cNvSpPr>
              <a:spLocks noChangeArrowheads="1"/>
            </p:cNvSpPr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9"/>
            <p:cNvSpPr>
              <a:spLocks noChangeArrowheads="1"/>
            </p:cNvSpPr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31"/>
            <p:cNvSpPr>
              <a:spLocks noChangeArrowheads="1"/>
            </p:cNvSpPr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47"/>
            <p:cNvSpPr>
              <a:spLocks noChangeArrowheads="1"/>
            </p:cNvSpPr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48"/>
            <p:cNvSpPr>
              <a:spLocks noChangeArrowheads="1"/>
            </p:cNvSpPr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49"/>
            <p:cNvSpPr>
              <a:spLocks noChangeArrowheads="1"/>
            </p:cNvSpPr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50"/>
            <p:cNvSpPr>
              <a:spLocks noChangeArrowheads="1"/>
            </p:cNvSpPr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65"/>
            <p:cNvSpPr>
              <a:spLocks noChangeArrowheads="1"/>
            </p:cNvSpPr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 38"/>
            <p:cNvSpPr>
              <a:spLocks noChangeArrowheads="1"/>
            </p:cNvSpPr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T0" fmla="*/ 605014 w 4349824"/>
                <a:gd name="T1" fmla="*/ 946 h 682425"/>
                <a:gd name="T2" fmla="*/ 816050 w 4349824"/>
                <a:gd name="T3" fmla="*/ 38448 h 682425"/>
                <a:gd name="T4" fmla="*/ 1177825 w 4349824"/>
                <a:gd name="T5" fmla="*/ 225616 h 682425"/>
                <a:gd name="T6" fmla="*/ 1520415 w 4349824"/>
                <a:gd name="T7" fmla="*/ 448566 h 682425"/>
                <a:gd name="T8" fmla="*/ 1986338 w 4349824"/>
                <a:gd name="T9" fmla="*/ 652249 h 682425"/>
                <a:gd name="T10" fmla="*/ 2427594 w 4349824"/>
                <a:gd name="T11" fmla="*/ 624724 h 682425"/>
                <a:gd name="T12" fmla="*/ 3214181 w 4349824"/>
                <a:gd name="T13" fmla="*/ 173319 h 682425"/>
                <a:gd name="T14" fmla="*/ 3216921 w 4349824"/>
                <a:gd name="T15" fmla="*/ 170567 h 682425"/>
                <a:gd name="T16" fmla="*/ 3348476 w 4349824"/>
                <a:gd name="T17" fmla="*/ 104507 h 682425"/>
                <a:gd name="T18" fmla="*/ 3918546 w 4349824"/>
                <a:gd name="T19" fmla="*/ 38448 h 682425"/>
                <a:gd name="T20" fmla="*/ 4349824 w 4349824"/>
                <a:gd name="T21" fmla="*/ 178566 h 682425"/>
                <a:gd name="T22" fmla="*/ 4330039 w 4349824"/>
                <a:gd name="T23" fmla="*/ 184157 h 682425"/>
                <a:gd name="T24" fmla="*/ 4137803 w 4349824"/>
                <a:gd name="T25" fmla="*/ 101755 h 682425"/>
                <a:gd name="T26" fmla="*/ 3688325 w 4349824"/>
                <a:gd name="T27" fmla="*/ 43953 h 682425"/>
                <a:gd name="T28" fmla="*/ 3214181 w 4349824"/>
                <a:gd name="T29" fmla="*/ 184329 h 682425"/>
                <a:gd name="T30" fmla="*/ 2575593 w 4349824"/>
                <a:gd name="T31" fmla="*/ 583437 h 682425"/>
                <a:gd name="T32" fmla="*/ 1890413 w 4349824"/>
                <a:gd name="T33" fmla="*/ 643992 h 682425"/>
                <a:gd name="T34" fmla="*/ 1016123 w 4349824"/>
                <a:gd name="T35" fmla="*/ 143042 h 682425"/>
                <a:gd name="T36" fmla="*/ 769458 w 4349824"/>
                <a:gd name="T37" fmla="*/ 38448 h 682425"/>
                <a:gd name="T38" fmla="*/ 506348 w 4349824"/>
                <a:gd name="T39" fmla="*/ 13676 h 682425"/>
                <a:gd name="T40" fmla="*/ 2056 w 4349824"/>
                <a:gd name="T41" fmla="*/ 54963 h 682425"/>
                <a:gd name="T42" fmla="*/ 2056 w 4349824"/>
                <a:gd name="T43" fmla="*/ 49458 h 682425"/>
                <a:gd name="T44" fmla="*/ 4797 w 4349824"/>
                <a:gd name="T45" fmla="*/ 49458 h 682425"/>
                <a:gd name="T46" fmla="*/ 21241 w 4349824"/>
                <a:gd name="T47" fmla="*/ 49458 h 682425"/>
                <a:gd name="T48" fmla="*/ 385757 w 4349824"/>
                <a:gd name="T49" fmla="*/ 10923 h 682425"/>
                <a:gd name="T50" fmla="*/ 393979 w 4349824"/>
                <a:gd name="T51" fmla="*/ 10923 h 682425"/>
                <a:gd name="T52" fmla="*/ 605014 w 4349824"/>
                <a:gd name="T53" fmla="*/ 946 h 68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45"/>
            <p:cNvSpPr>
              <a:spLocks noChangeArrowheads="1"/>
            </p:cNvSpPr>
            <p:nvPr/>
          </p:nvSpPr>
          <p:spPr bwMode="auto">
            <a:xfrm rot="3230110">
              <a:off x="4294485" y="304049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45"/>
            <p:cNvSpPr>
              <a:spLocks noChangeArrowheads="1"/>
            </p:cNvSpPr>
            <p:nvPr/>
          </p:nvSpPr>
          <p:spPr bwMode="auto">
            <a:xfrm rot="-10289223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6" name="组合 41"/>
          <p:cNvGrpSpPr/>
          <p:nvPr userDrawn="1"/>
        </p:nvGrpSpPr>
        <p:grpSpPr bwMode="auto">
          <a:xfrm>
            <a:off x="9584267" y="5807076"/>
            <a:ext cx="2607733" cy="1050925"/>
            <a:chOff x="2139509" y="1743868"/>
            <a:chExt cx="4107744" cy="1655763"/>
          </a:xfrm>
        </p:grpSpPr>
        <p:sp>
          <p:nvSpPr>
            <p:cNvPr id="37" name="Freeform 5"/>
            <p:cNvSpPr>
              <a:spLocks noChangeArrowheads="1"/>
            </p:cNvSpPr>
            <p:nvPr/>
          </p:nvSpPr>
          <p:spPr bwMode="auto">
            <a:xfrm flipH="1">
              <a:off x="3503171" y="2353468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9"/>
            <p:cNvSpPr>
              <a:spLocks noChangeArrowheads="1"/>
            </p:cNvSpPr>
            <p:nvPr/>
          </p:nvSpPr>
          <p:spPr bwMode="auto">
            <a:xfrm flipH="1">
              <a:off x="2139509" y="1970880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10"/>
            <p:cNvSpPr>
              <a:spLocks noChangeArrowheads="1"/>
            </p:cNvSpPr>
            <p:nvPr/>
          </p:nvSpPr>
          <p:spPr bwMode="auto">
            <a:xfrm flipH="1">
              <a:off x="4409633" y="2631281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11"/>
            <p:cNvSpPr>
              <a:spLocks noChangeArrowheads="1"/>
            </p:cNvSpPr>
            <p:nvPr/>
          </p:nvSpPr>
          <p:spPr bwMode="auto">
            <a:xfrm flipH="1">
              <a:off x="5435158" y="2859881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9"/>
            <p:cNvSpPr>
              <a:spLocks noChangeArrowheads="1"/>
            </p:cNvSpPr>
            <p:nvPr/>
          </p:nvSpPr>
          <p:spPr bwMode="auto">
            <a:xfrm flipH="1">
              <a:off x="5127183" y="2059780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 flipH="1">
              <a:off x="4404871" y="1767680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 flipH="1">
              <a:off x="4549334" y="1883568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51"/>
            <p:cNvSpPr>
              <a:spLocks noChangeArrowheads="1"/>
            </p:cNvSpPr>
            <p:nvPr/>
          </p:nvSpPr>
          <p:spPr bwMode="auto">
            <a:xfrm flipH="1">
              <a:off x="3033271" y="2169318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52"/>
            <p:cNvSpPr>
              <a:spLocks noChangeArrowheads="1"/>
            </p:cNvSpPr>
            <p:nvPr/>
          </p:nvSpPr>
          <p:spPr bwMode="auto">
            <a:xfrm flipH="1">
              <a:off x="3647634" y="2150268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53"/>
            <p:cNvSpPr>
              <a:spLocks noChangeArrowheads="1"/>
            </p:cNvSpPr>
            <p:nvPr/>
          </p:nvSpPr>
          <p:spPr bwMode="auto">
            <a:xfrm flipH="1">
              <a:off x="3844484" y="2274093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54"/>
            <p:cNvSpPr>
              <a:spLocks noChangeArrowheads="1"/>
            </p:cNvSpPr>
            <p:nvPr/>
          </p:nvSpPr>
          <p:spPr bwMode="auto">
            <a:xfrm flipH="1">
              <a:off x="4515996" y="2491581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55"/>
            <p:cNvSpPr>
              <a:spLocks noChangeArrowheads="1"/>
            </p:cNvSpPr>
            <p:nvPr/>
          </p:nvSpPr>
          <p:spPr bwMode="auto">
            <a:xfrm flipH="1">
              <a:off x="4636646" y="2458243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56"/>
            <p:cNvSpPr>
              <a:spLocks noChangeArrowheads="1"/>
            </p:cNvSpPr>
            <p:nvPr/>
          </p:nvSpPr>
          <p:spPr bwMode="auto">
            <a:xfrm flipH="1">
              <a:off x="4843021" y="2683668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7"/>
            <p:cNvSpPr>
              <a:spLocks noChangeArrowheads="1"/>
            </p:cNvSpPr>
            <p:nvPr/>
          </p:nvSpPr>
          <p:spPr bwMode="auto">
            <a:xfrm flipH="1">
              <a:off x="2636396" y="2543968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8"/>
            <p:cNvSpPr>
              <a:spLocks noChangeArrowheads="1"/>
            </p:cNvSpPr>
            <p:nvPr/>
          </p:nvSpPr>
          <p:spPr bwMode="auto">
            <a:xfrm flipH="1">
              <a:off x="3142808" y="1804193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59"/>
            <p:cNvSpPr>
              <a:spLocks noChangeArrowheads="1"/>
            </p:cNvSpPr>
            <p:nvPr/>
          </p:nvSpPr>
          <p:spPr bwMode="auto">
            <a:xfrm flipH="1">
              <a:off x="3293621" y="1886743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60"/>
            <p:cNvSpPr>
              <a:spLocks noChangeArrowheads="1"/>
            </p:cNvSpPr>
            <p:nvPr/>
          </p:nvSpPr>
          <p:spPr bwMode="auto">
            <a:xfrm flipH="1">
              <a:off x="3866708" y="1743868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61"/>
            <p:cNvSpPr>
              <a:spLocks noChangeArrowheads="1"/>
            </p:cNvSpPr>
            <p:nvPr/>
          </p:nvSpPr>
          <p:spPr bwMode="auto">
            <a:xfrm flipH="1">
              <a:off x="5506596" y="2859881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62"/>
            <p:cNvSpPr>
              <a:spLocks noChangeArrowheads="1"/>
            </p:cNvSpPr>
            <p:nvPr/>
          </p:nvSpPr>
          <p:spPr bwMode="auto">
            <a:xfrm flipH="1">
              <a:off x="5651058" y="2848768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63"/>
            <p:cNvSpPr>
              <a:spLocks noChangeArrowheads="1"/>
            </p:cNvSpPr>
            <p:nvPr/>
          </p:nvSpPr>
          <p:spPr bwMode="auto">
            <a:xfrm flipH="1">
              <a:off x="5012883" y="2604293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64"/>
            <p:cNvSpPr>
              <a:spLocks noChangeArrowheads="1"/>
            </p:cNvSpPr>
            <p:nvPr/>
          </p:nvSpPr>
          <p:spPr bwMode="auto">
            <a:xfrm flipH="1">
              <a:off x="2569721" y="1756568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任意多边形 63"/>
            <p:cNvSpPr>
              <a:spLocks noChangeArrowheads="1"/>
            </p:cNvSpPr>
            <p:nvPr/>
          </p:nvSpPr>
          <p:spPr bwMode="auto">
            <a:xfrm flipH="1">
              <a:off x="2279515" y="2151412"/>
              <a:ext cx="3967738" cy="601386"/>
            </a:xfrm>
            <a:custGeom>
              <a:avLst/>
              <a:gdLst>
                <a:gd name="T0" fmla="*/ 3967738 w 3967738"/>
                <a:gd name="T1" fmla="*/ 521937 h 601386"/>
                <a:gd name="T2" fmla="*/ 3926548 w 3967738"/>
                <a:gd name="T3" fmla="*/ 522431 h 601386"/>
                <a:gd name="T4" fmla="*/ 3936569 w 3967738"/>
                <a:gd name="T5" fmla="*/ 524836 h 601386"/>
                <a:gd name="T6" fmla="*/ 2324394 w 3967738"/>
                <a:gd name="T7" fmla="*/ 597 h 601386"/>
                <a:gd name="T8" fmla="*/ 2224728 w 3967738"/>
                <a:gd name="T9" fmla="*/ 1214 h 601386"/>
                <a:gd name="T10" fmla="*/ 2092403 w 3967738"/>
                <a:gd name="T11" fmla="*/ 12310 h 601386"/>
                <a:gd name="T12" fmla="*/ 1640184 w 3967738"/>
                <a:gd name="T13" fmla="*/ 119657 h 601386"/>
                <a:gd name="T14" fmla="*/ 1261964 w 3967738"/>
                <a:gd name="T15" fmla="*/ 290310 h 601386"/>
                <a:gd name="T16" fmla="*/ 1256483 w 3967738"/>
                <a:gd name="T17" fmla="*/ 290310 h 601386"/>
                <a:gd name="T18" fmla="*/ 294490 w 3967738"/>
                <a:gd name="T19" fmla="*/ 576567 h 601386"/>
                <a:gd name="T20" fmla="*/ 91890 w 3967738"/>
                <a:gd name="T21" fmla="*/ 524270 h 601386"/>
                <a:gd name="T22" fmla="*/ 0 w 3967738"/>
                <a:gd name="T23" fmla="*/ 486802 h 601386"/>
                <a:gd name="T24" fmla="*/ 0 w 3967738"/>
                <a:gd name="T25" fmla="*/ 500852 h 601386"/>
                <a:gd name="T26" fmla="*/ 77716 w 3967738"/>
                <a:gd name="T27" fmla="*/ 534635 h 601386"/>
                <a:gd name="T28" fmla="*/ 554858 w 3967738"/>
                <a:gd name="T29" fmla="*/ 593082 h 601386"/>
                <a:gd name="T30" fmla="*/ 1248261 w 3967738"/>
                <a:gd name="T31" fmla="*/ 306825 h 601386"/>
                <a:gd name="T32" fmla="*/ 1725146 w 3967738"/>
                <a:gd name="T33" fmla="*/ 108647 h 601386"/>
                <a:gd name="T34" fmla="*/ 2265068 w 3967738"/>
                <a:gd name="T35" fmla="*/ 15063 h 601386"/>
                <a:gd name="T36" fmla="*/ 2788546 w 3967738"/>
                <a:gd name="T37" fmla="*/ 125161 h 601386"/>
                <a:gd name="T38" fmla="*/ 3210617 w 3967738"/>
                <a:gd name="T39" fmla="*/ 345359 h 601386"/>
                <a:gd name="T40" fmla="*/ 3396815 w 3967738"/>
                <a:gd name="T41" fmla="*/ 433438 h 601386"/>
                <a:gd name="T42" fmla="*/ 3539265 w 3967738"/>
                <a:gd name="T43" fmla="*/ 481084 h 601386"/>
                <a:gd name="T44" fmla="*/ 3542119 w 3967738"/>
                <a:gd name="T45" fmla="*/ 466814 h 601386"/>
                <a:gd name="T46" fmla="*/ 3484689 w 3967738"/>
                <a:gd name="T47" fmla="*/ 449953 h 601386"/>
                <a:gd name="T48" fmla="*/ 3051655 w 3967738"/>
                <a:gd name="T49" fmla="*/ 240765 h 601386"/>
                <a:gd name="T50" fmla="*/ 2618621 w 3967738"/>
                <a:gd name="T51" fmla="*/ 45340 h 601386"/>
                <a:gd name="T52" fmla="*/ 2324394 w 3967738"/>
                <a:gd name="T53" fmla="*/ 597 h 60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68"/>
            <p:cNvSpPr>
              <a:spLocks noChangeArrowheads="1"/>
            </p:cNvSpPr>
            <p:nvPr/>
          </p:nvSpPr>
          <p:spPr bwMode="auto">
            <a:xfrm flipH="1">
              <a:off x="5798696" y="2694781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69"/>
            <p:cNvSpPr>
              <a:spLocks noChangeArrowheads="1"/>
            </p:cNvSpPr>
            <p:nvPr/>
          </p:nvSpPr>
          <p:spPr bwMode="auto">
            <a:xfrm flipH="1">
              <a:off x="4696971" y="1980405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0"/>
            <p:cNvSpPr>
              <a:spLocks noChangeArrowheads="1"/>
            </p:cNvSpPr>
            <p:nvPr/>
          </p:nvSpPr>
          <p:spPr bwMode="auto">
            <a:xfrm flipH="1">
              <a:off x="2584009" y="2062955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1"/>
            <p:cNvSpPr>
              <a:spLocks noChangeArrowheads="1"/>
            </p:cNvSpPr>
            <p:nvPr/>
          </p:nvSpPr>
          <p:spPr bwMode="auto">
            <a:xfrm flipH="1">
              <a:off x="2258571" y="2108993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95C8-B1CF-4043-B8F4-9758D38331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-33867" y="-468313"/>
            <a:ext cx="12225867" cy="2611438"/>
            <a:chOff x="-25400" y="-351206"/>
            <a:chExt cx="9169400" cy="1958976"/>
          </a:xfrm>
        </p:grpSpPr>
        <p:sp>
          <p:nvSpPr>
            <p:cNvPr id="3" name="Freeform 5"/>
            <p:cNvSpPr>
              <a:spLocks noChangeArrowheads="1"/>
            </p:cNvSpPr>
            <p:nvPr/>
          </p:nvSpPr>
          <p:spPr bwMode="auto">
            <a:xfrm>
              <a:off x="7432675" y="56160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8"/>
            <p:cNvSpPr>
              <a:spLocks noChangeArrowheads="1"/>
            </p:cNvSpPr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9"/>
            <p:cNvSpPr>
              <a:spLocks noChangeArrowheads="1"/>
            </p:cNvSpPr>
            <p:nvPr/>
          </p:nvSpPr>
          <p:spPr bwMode="auto">
            <a:xfrm>
              <a:off x="8763000" y="17901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6481763" y="83942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5053013" y="106802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2"/>
            <p:cNvSpPr>
              <a:spLocks noChangeArrowheads="1"/>
            </p:cNvSpPr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7"/>
            <p:cNvSpPr>
              <a:spLocks noChangeArrowheads="1"/>
            </p:cNvSpPr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8"/>
            <p:cNvSpPr>
              <a:spLocks noChangeArrowheads="1"/>
            </p:cNvSpPr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9"/>
            <p:cNvSpPr>
              <a:spLocks noChangeArrowheads="1"/>
            </p:cNvSpPr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"/>
            <p:cNvSpPr>
              <a:spLocks noChangeArrowheads="1"/>
            </p:cNvSpPr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1"/>
            <p:cNvSpPr>
              <a:spLocks noChangeArrowheads="1"/>
            </p:cNvSpPr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2"/>
            <p:cNvSpPr>
              <a:spLocks noChangeArrowheads="1"/>
            </p:cNvSpPr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3"/>
            <p:cNvSpPr>
              <a:spLocks noChangeArrowheads="1"/>
            </p:cNvSpPr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4"/>
            <p:cNvSpPr>
              <a:spLocks noChangeArrowheads="1"/>
            </p:cNvSpPr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5"/>
            <p:cNvSpPr>
              <a:spLocks noChangeArrowheads="1"/>
            </p:cNvSpPr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6"/>
            <p:cNvSpPr>
              <a:spLocks noChangeArrowheads="1"/>
            </p:cNvSpPr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7"/>
            <p:cNvSpPr>
              <a:spLocks noChangeArrowheads="1"/>
            </p:cNvSpPr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8"/>
            <p:cNvSpPr>
              <a:spLocks noChangeArrowheads="1"/>
            </p:cNvSpPr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9"/>
            <p:cNvSpPr>
              <a:spLocks noChangeArrowheads="1"/>
            </p:cNvSpPr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30"/>
            <p:cNvSpPr>
              <a:spLocks noChangeArrowheads="1"/>
            </p:cNvSpPr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1"/>
            <p:cNvSpPr>
              <a:spLocks noChangeArrowheads="1"/>
            </p:cNvSpPr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2"/>
            <p:cNvSpPr>
              <a:spLocks noChangeArrowheads="1"/>
            </p:cNvSpPr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3"/>
            <p:cNvSpPr>
              <a:spLocks noChangeArrowheads="1"/>
            </p:cNvSpPr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34"/>
            <p:cNvSpPr>
              <a:spLocks noChangeArrowheads="1"/>
            </p:cNvSpPr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5"/>
            <p:cNvSpPr>
              <a:spLocks noChangeArrowheads="1"/>
            </p:cNvSpPr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6"/>
            <p:cNvSpPr>
              <a:spLocks noChangeArrowheads="1"/>
            </p:cNvSpPr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7"/>
            <p:cNvSpPr>
              <a:spLocks noChangeArrowheads="1"/>
            </p:cNvSpPr>
            <p:nvPr/>
          </p:nvSpPr>
          <p:spPr bwMode="auto">
            <a:xfrm>
              <a:off x="4021138" y="380632"/>
              <a:ext cx="690563" cy="965200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8"/>
            <p:cNvSpPr>
              <a:spLocks noChangeArrowheads="1"/>
            </p:cNvSpPr>
            <p:nvPr/>
          </p:nvSpPr>
          <p:spPr bwMode="auto">
            <a:xfrm>
              <a:off x="4773613" y="894982"/>
              <a:ext cx="349250" cy="338138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9"/>
            <p:cNvSpPr>
              <a:spLocks noChangeArrowheads="1"/>
            </p:cNvSpPr>
            <p:nvPr/>
          </p:nvSpPr>
          <p:spPr bwMode="auto">
            <a:xfrm>
              <a:off x="5297488" y="26791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40"/>
            <p:cNvSpPr>
              <a:spLocks noChangeArrowheads="1"/>
            </p:cNvSpPr>
            <p:nvPr/>
          </p:nvSpPr>
          <p:spPr bwMode="auto">
            <a:xfrm>
              <a:off x="4519613" y="159969"/>
              <a:ext cx="1027113" cy="657225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41"/>
            <p:cNvSpPr>
              <a:spLocks noChangeArrowheads="1"/>
            </p:cNvSpPr>
            <p:nvPr/>
          </p:nvSpPr>
          <p:spPr bwMode="auto">
            <a:xfrm>
              <a:off x="6183313" y="-24181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2"/>
            <p:cNvSpPr>
              <a:spLocks noChangeArrowheads="1"/>
            </p:cNvSpPr>
            <p:nvPr/>
          </p:nvSpPr>
          <p:spPr bwMode="auto">
            <a:xfrm>
              <a:off x="6248400" y="9170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3"/>
            <p:cNvSpPr>
              <a:spLocks noChangeArrowheads="1"/>
            </p:cNvSpPr>
            <p:nvPr/>
          </p:nvSpPr>
          <p:spPr bwMode="auto">
            <a:xfrm>
              <a:off x="4595813" y="-162293"/>
              <a:ext cx="392113" cy="484188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4"/>
            <p:cNvSpPr>
              <a:spLocks noChangeArrowheads="1"/>
            </p:cNvSpPr>
            <p:nvPr/>
          </p:nvSpPr>
          <p:spPr bwMode="auto">
            <a:xfrm>
              <a:off x="4324350" y="-24181"/>
              <a:ext cx="546100" cy="498475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5"/>
            <p:cNvSpPr>
              <a:spLocks noChangeArrowheads="1"/>
            </p:cNvSpPr>
            <p:nvPr/>
          </p:nvSpPr>
          <p:spPr bwMode="auto">
            <a:xfrm>
              <a:off x="4402138" y="-59106"/>
              <a:ext cx="141288" cy="339725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6"/>
            <p:cNvSpPr>
              <a:spLocks noChangeArrowheads="1"/>
            </p:cNvSpPr>
            <p:nvPr/>
          </p:nvSpPr>
          <p:spPr bwMode="auto">
            <a:xfrm>
              <a:off x="4418013" y="301257"/>
              <a:ext cx="342900" cy="150813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7"/>
            <p:cNvSpPr>
              <a:spLocks noChangeArrowheads="1"/>
            </p:cNvSpPr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8"/>
            <p:cNvSpPr>
              <a:spLocks noChangeArrowheads="1"/>
            </p:cNvSpPr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9"/>
            <p:cNvSpPr>
              <a:spLocks noChangeArrowheads="1"/>
            </p:cNvSpPr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50"/>
            <p:cNvSpPr>
              <a:spLocks noChangeArrowheads="1"/>
            </p:cNvSpPr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51"/>
            <p:cNvSpPr>
              <a:spLocks noChangeArrowheads="1"/>
            </p:cNvSpPr>
            <p:nvPr/>
          </p:nvSpPr>
          <p:spPr bwMode="auto">
            <a:xfrm>
              <a:off x="7556500" y="37745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2"/>
            <p:cNvSpPr>
              <a:spLocks noChangeArrowheads="1"/>
            </p:cNvSpPr>
            <p:nvPr/>
          </p:nvSpPr>
          <p:spPr bwMode="auto">
            <a:xfrm>
              <a:off x="7394575" y="35840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3"/>
            <p:cNvSpPr>
              <a:spLocks noChangeArrowheads="1"/>
            </p:cNvSpPr>
            <p:nvPr/>
          </p:nvSpPr>
          <p:spPr bwMode="auto">
            <a:xfrm>
              <a:off x="6710016" y="528269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54"/>
            <p:cNvSpPr>
              <a:spLocks noChangeArrowheads="1"/>
            </p:cNvSpPr>
            <p:nvPr/>
          </p:nvSpPr>
          <p:spPr bwMode="auto">
            <a:xfrm>
              <a:off x="6221413" y="69972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55"/>
            <p:cNvSpPr>
              <a:spLocks noChangeArrowheads="1"/>
            </p:cNvSpPr>
            <p:nvPr/>
          </p:nvSpPr>
          <p:spPr bwMode="auto">
            <a:xfrm>
              <a:off x="6338888" y="66638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56"/>
            <p:cNvSpPr>
              <a:spLocks noChangeArrowheads="1"/>
            </p:cNvSpPr>
            <p:nvPr/>
          </p:nvSpPr>
          <p:spPr bwMode="auto">
            <a:xfrm>
              <a:off x="6297613" y="89180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57"/>
            <p:cNvSpPr>
              <a:spLocks noChangeArrowheads="1"/>
            </p:cNvSpPr>
            <p:nvPr/>
          </p:nvSpPr>
          <p:spPr bwMode="auto">
            <a:xfrm>
              <a:off x="8255000" y="75210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58"/>
            <p:cNvSpPr>
              <a:spLocks noChangeArrowheads="1"/>
            </p:cNvSpPr>
            <p:nvPr/>
          </p:nvSpPr>
          <p:spPr bwMode="auto">
            <a:xfrm>
              <a:off x="7910513" y="1233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59"/>
            <p:cNvSpPr>
              <a:spLocks noChangeArrowheads="1"/>
            </p:cNvSpPr>
            <p:nvPr/>
          </p:nvSpPr>
          <p:spPr bwMode="auto">
            <a:xfrm>
              <a:off x="7462838" y="9488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60"/>
            <p:cNvSpPr>
              <a:spLocks noChangeArrowheads="1"/>
            </p:cNvSpPr>
            <p:nvPr/>
          </p:nvSpPr>
          <p:spPr bwMode="auto">
            <a:xfrm>
              <a:off x="6999288" y="-47993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61"/>
            <p:cNvSpPr>
              <a:spLocks noChangeArrowheads="1"/>
            </p:cNvSpPr>
            <p:nvPr/>
          </p:nvSpPr>
          <p:spPr bwMode="auto">
            <a:xfrm>
              <a:off x="5073650" y="106802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62"/>
            <p:cNvSpPr>
              <a:spLocks noChangeArrowheads="1"/>
            </p:cNvSpPr>
            <p:nvPr/>
          </p:nvSpPr>
          <p:spPr bwMode="auto">
            <a:xfrm>
              <a:off x="5141913" y="105690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63"/>
            <p:cNvSpPr>
              <a:spLocks noChangeArrowheads="1"/>
            </p:cNvSpPr>
            <p:nvPr/>
          </p:nvSpPr>
          <p:spPr bwMode="auto">
            <a:xfrm>
              <a:off x="5802313" y="81243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64"/>
            <p:cNvSpPr>
              <a:spLocks noChangeArrowheads="1"/>
            </p:cNvSpPr>
            <p:nvPr/>
          </p:nvSpPr>
          <p:spPr bwMode="auto">
            <a:xfrm>
              <a:off x="7659688" y="-35293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65"/>
            <p:cNvSpPr>
              <a:spLocks noChangeArrowheads="1"/>
            </p:cNvSpPr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66"/>
            <p:cNvSpPr>
              <a:spLocks noChangeArrowheads="1"/>
            </p:cNvSpPr>
            <p:nvPr/>
          </p:nvSpPr>
          <p:spPr bwMode="auto">
            <a:xfrm>
              <a:off x="4735513" y="691782"/>
              <a:ext cx="244475" cy="361950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67"/>
            <p:cNvSpPr>
              <a:spLocks noChangeArrowheads="1"/>
            </p:cNvSpPr>
            <p:nvPr/>
          </p:nvSpPr>
          <p:spPr bwMode="auto">
            <a:xfrm>
              <a:off x="90488" y="325069"/>
              <a:ext cx="8956675" cy="723900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68"/>
            <p:cNvSpPr>
              <a:spLocks noChangeArrowheads="1"/>
            </p:cNvSpPr>
            <p:nvPr/>
          </p:nvSpPr>
          <p:spPr bwMode="auto">
            <a:xfrm>
              <a:off x="5180013" y="90292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69"/>
            <p:cNvSpPr>
              <a:spLocks noChangeArrowheads="1"/>
            </p:cNvSpPr>
            <p:nvPr/>
          </p:nvSpPr>
          <p:spPr bwMode="auto">
            <a:xfrm>
              <a:off x="6092825" y="18854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70"/>
            <p:cNvSpPr>
              <a:spLocks noChangeArrowheads="1"/>
            </p:cNvSpPr>
            <p:nvPr/>
          </p:nvSpPr>
          <p:spPr bwMode="auto">
            <a:xfrm>
              <a:off x="8559800" y="27109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71"/>
            <p:cNvSpPr>
              <a:spLocks noChangeArrowheads="1"/>
            </p:cNvSpPr>
            <p:nvPr/>
          </p:nvSpPr>
          <p:spPr bwMode="auto">
            <a:xfrm>
              <a:off x="8469313" y="31713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0" name="Group 74"/>
          <p:cNvGrpSpPr>
            <a:grpSpLocks noChangeAspect="1"/>
          </p:cNvGrpSpPr>
          <p:nvPr userDrawn="1"/>
        </p:nvGrpSpPr>
        <p:grpSpPr bwMode="auto">
          <a:xfrm flipH="1">
            <a:off x="1" y="4765675"/>
            <a:ext cx="12272433" cy="2611438"/>
            <a:chOff x="-7" y="2020"/>
            <a:chExt cx="5776" cy="1234"/>
          </a:xfrm>
        </p:grpSpPr>
        <p:sp>
          <p:nvSpPr>
            <p:cNvPr id="71" name="Freeform 75"/>
            <p:cNvSpPr>
              <a:spLocks noChangeArrowheads="1"/>
            </p:cNvSpPr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76"/>
            <p:cNvSpPr>
              <a:spLocks noChangeArrowheads="1"/>
            </p:cNvSpPr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77"/>
            <p:cNvSpPr>
              <a:spLocks noChangeArrowheads="1"/>
            </p:cNvSpPr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78"/>
            <p:cNvSpPr>
              <a:spLocks noChangeArrowheads="1"/>
            </p:cNvSpPr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79"/>
            <p:cNvSpPr>
              <a:spLocks noChangeArrowheads="1"/>
            </p:cNvSpPr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80"/>
            <p:cNvSpPr>
              <a:spLocks noChangeArrowheads="1"/>
            </p:cNvSpPr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81"/>
            <p:cNvSpPr>
              <a:spLocks noChangeArrowheads="1"/>
            </p:cNvSpPr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82"/>
            <p:cNvSpPr>
              <a:spLocks noChangeArrowheads="1"/>
            </p:cNvSpPr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83"/>
            <p:cNvSpPr>
              <a:spLocks noChangeArrowheads="1"/>
            </p:cNvSpPr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84"/>
            <p:cNvSpPr>
              <a:spLocks noChangeArrowheads="1"/>
            </p:cNvSpPr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85"/>
            <p:cNvSpPr>
              <a:spLocks noChangeArrowheads="1"/>
            </p:cNvSpPr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86"/>
            <p:cNvSpPr>
              <a:spLocks noChangeArrowheads="1"/>
            </p:cNvSpPr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87"/>
            <p:cNvSpPr>
              <a:spLocks noChangeArrowheads="1"/>
            </p:cNvSpPr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88"/>
            <p:cNvSpPr>
              <a:spLocks noChangeArrowheads="1"/>
            </p:cNvSpPr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89"/>
            <p:cNvSpPr>
              <a:spLocks noChangeArrowheads="1"/>
            </p:cNvSpPr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90"/>
            <p:cNvSpPr>
              <a:spLocks noChangeArrowheads="1"/>
            </p:cNvSpPr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91"/>
            <p:cNvSpPr>
              <a:spLocks noChangeArrowheads="1"/>
            </p:cNvSpPr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92"/>
            <p:cNvSpPr>
              <a:spLocks noChangeArrowheads="1"/>
            </p:cNvSpPr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93"/>
            <p:cNvSpPr>
              <a:spLocks noChangeArrowheads="1"/>
            </p:cNvSpPr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94"/>
            <p:cNvSpPr>
              <a:spLocks noChangeArrowheads="1"/>
            </p:cNvSpPr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95"/>
            <p:cNvSpPr>
              <a:spLocks noChangeArrowheads="1"/>
            </p:cNvSpPr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96"/>
            <p:cNvSpPr>
              <a:spLocks noChangeArrowheads="1"/>
            </p:cNvSpPr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97"/>
            <p:cNvSpPr>
              <a:spLocks noChangeArrowheads="1"/>
            </p:cNvSpPr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98"/>
            <p:cNvSpPr>
              <a:spLocks noChangeArrowheads="1"/>
            </p:cNvSpPr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99"/>
            <p:cNvSpPr>
              <a:spLocks noChangeArrowheads="1"/>
            </p:cNvSpPr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100"/>
            <p:cNvSpPr>
              <a:spLocks noChangeArrowheads="1"/>
            </p:cNvSpPr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101"/>
            <p:cNvSpPr>
              <a:spLocks noChangeArrowheads="1"/>
            </p:cNvSpPr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102"/>
            <p:cNvSpPr>
              <a:spLocks noChangeArrowheads="1"/>
            </p:cNvSpPr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103"/>
            <p:cNvSpPr>
              <a:spLocks noChangeArrowheads="1"/>
            </p:cNvSpPr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104"/>
            <p:cNvSpPr>
              <a:spLocks noChangeArrowheads="1"/>
            </p:cNvSpPr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Freeform 105"/>
            <p:cNvSpPr>
              <a:spLocks noChangeArrowheads="1"/>
            </p:cNvSpPr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Freeform 106"/>
            <p:cNvSpPr>
              <a:spLocks noChangeArrowheads="1"/>
            </p:cNvSpPr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Freeform 107"/>
            <p:cNvSpPr>
              <a:spLocks noChangeArrowheads="1"/>
            </p:cNvSpPr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108"/>
            <p:cNvSpPr>
              <a:spLocks noChangeArrowheads="1"/>
            </p:cNvSpPr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Freeform 109"/>
            <p:cNvSpPr>
              <a:spLocks noChangeArrowheads="1"/>
            </p:cNvSpPr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Freeform 110"/>
            <p:cNvSpPr>
              <a:spLocks noChangeArrowheads="1"/>
            </p:cNvSpPr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111"/>
            <p:cNvSpPr>
              <a:spLocks noChangeArrowheads="1"/>
            </p:cNvSpPr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112"/>
            <p:cNvSpPr>
              <a:spLocks noChangeArrowheads="1"/>
            </p:cNvSpPr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113"/>
            <p:cNvSpPr>
              <a:spLocks noChangeArrowheads="1"/>
            </p:cNvSpPr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114"/>
            <p:cNvSpPr>
              <a:spLocks noChangeArrowheads="1"/>
            </p:cNvSpPr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115"/>
            <p:cNvSpPr>
              <a:spLocks noChangeArrowheads="1"/>
            </p:cNvSpPr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116"/>
            <p:cNvSpPr>
              <a:spLocks noChangeArrowheads="1"/>
            </p:cNvSpPr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117"/>
            <p:cNvSpPr>
              <a:spLocks noChangeArrowheads="1"/>
            </p:cNvSpPr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118"/>
            <p:cNvSpPr>
              <a:spLocks noChangeArrowheads="1"/>
            </p:cNvSpPr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119"/>
            <p:cNvSpPr>
              <a:spLocks noChangeArrowheads="1"/>
            </p:cNvSpPr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120"/>
            <p:cNvSpPr>
              <a:spLocks noChangeArrowheads="1"/>
            </p:cNvSpPr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121"/>
            <p:cNvSpPr>
              <a:spLocks noChangeArrowheads="1"/>
            </p:cNvSpPr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Freeform 122"/>
            <p:cNvSpPr>
              <a:spLocks noChangeArrowheads="1"/>
            </p:cNvSpPr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123"/>
            <p:cNvSpPr>
              <a:spLocks noChangeArrowheads="1"/>
            </p:cNvSpPr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124"/>
            <p:cNvSpPr>
              <a:spLocks noChangeArrowheads="1"/>
            </p:cNvSpPr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125"/>
            <p:cNvSpPr>
              <a:spLocks noChangeArrowheads="1"/>
            </p:cNvSpPr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126"/>
            <p:cNvSpPr>
              <a:spLocks noChangeArrowheads="1"/>
            </p:cNvSpPr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127"/>
            <p:cNvSpPr>
              <a:spLocks noChangeArrowheads="1"/>
            </p:cNvSpPr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128"/>
            <p:cNvSpPr>
              <a:spLocks noChangeArrowheads="1"/>
            </p:cNvSpPr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129"/>
            <p:cNvSpPr>
              <a:spLocks noChangeArrowheads="1"/>
            </p:cNvSpPr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130"/>
            <p:cNvSpPr>
              <a:spLocks noChangeArrowheads="1"/>
            </p:cNvSpPr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131"/>
            <p:cNvSpPr>
              <a:spLocks noChangeArrowheads="1"/>
            </p:cNvSpPr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132"/>
            <p:cNvSpPr>
              <a:spLocks noChangeArrowheads="1"/>
            </p:cNvSpPr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133"/>
            <p:cNvSpPr>
              <a:spLocks noChangeArrowheads="1"/>
            </p:cNvSpPr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134"/>
            <p:cNvSpPr>
              <a:spLocks noChangeArrowheads="1"/>
            </p:cNvSpPr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135"/>
            <p:cNvSpPr>
              <a:spLocks noChangeArrowheads="1"/>
            </p:cNvSpPr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Freeform 136"/>
            <p:cNvSpPr>
              <a:spLocks noChangeArrowheads="1"/>
            </p:cNvSpPr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137"/>
            <p:cNvSpPr>
              <a:spLocks noChangeArrowheads="1"/>
            </p:cNvSpPr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138"/>
            <p:cNvSpPr>
              <a:spLocks noChangeArrowheads="1"/>
            </p:cNvSpPr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139"/>
            <p:cNvSpPr>
              <a:spLocks noChangeArrowheads="1"/>
            </p:cNvSpPr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140"/>
            <p:cNvSpPr>
              <a:spLocks noChangeArrowheads="1"/>
            </p:cNvSpPr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141"/>
            <p:cNvSpPr>
              <a:spLocks noChangeArrowheads="1"/>
            </p:cNvSpPr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3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13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AE48E-2595-4BDD-B6F1-F03487059A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 flipH="1">
            <a:off x="7931152" y="5124451"/>
            <a:ext cx="4373033" cy="1863725"/>
            <a:chOff x="-25400" y="-351206"/>
            <a:chExt cx="4521456" cy="1925639"/>
          </a:xfrm>
        </p:grpSpPr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7"/>
            <p:cNvSpPr>
              <a:spLocks noChangeArrowheads="1"/>
            </p:cNvSpPr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12"/>
            <p:cNvSpPr>
              <a:spLocks noChangeArrowheads="1"/>
            </p:cNvSpPr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5"/>
            <p:cNvSpPr>
              <a:spLocks noChangeArrowheads="1"/>
            </p:cNvSpPr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6"/>
            <p:cNvSpPr>
              <a:spLocks noChangeArrowheads="1"/>
            </p:cNvSpPr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8"/>
            <p:cNvSpPr>
              <a:spLocks noChangeArrowheads="1"/>
            </p:cNvSpPr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9"/>
            <p:cNvSpPr>
              <a:spLocks noChangeArrowheads="1"/>
            </p:cNvSpPr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"/>
            <p:cNvSpPr>
              <a:spLocks noChangeArrowheads="1"/>
            </p:cNvSpPr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21"/>
            <p:cNvSpPr>
              <a:spLocks noChangeArrowheads="1"/>
            </p:cNvSpPr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2"/>
            <p:cNvSpPr>
              <a:spLocks noChangeArrowheads="1"/>
            </p:cNvSpPr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3"/>
            <p:cNvSpPr>
              <a:spLocks noChangeArrowheads="1"/>
            </p:cNvSpPr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4"/>
            <p:cNvSpPr>
              <a:spLocks noChangeArrowheads="1"/>
            </p:cNvSpPr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5"/>
            <p:cNvSpPr>
              <a:spLocks noChangeArrowheads="1"/>
            </p:cNvSpPr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6"/>
            <p:cNvSpPr>
              <a:spLocks noChangeArrowheads="1"/>
            </p:cNvSpPr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7"/>
            <p:cNvSpPr>
              <a:spLocks noChangeArrowheads="1"/>
            </p:cNvSpPr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8"/>
            <p:cNvSpPr>
              <a:spLocks noChangeArrowheads="1"/>
            </p:cNvSpPr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9"/>
            <p:cNvSpPr>
              <a:spLocks noChangeArrowheads="1"/>
            </p:cNvSpPr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30"/>
            <p:cNvSpPr>
              <a:spLocks noChangeArrowheads="1"/>
            </p:cNvSpPr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31"/>
            <p:cNvSpPr>
              <a:spLocks noChangeArrowheads="1"/>
            </p:cNvSpPr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32"/>
            <p:cNvSpPr>
              <a:spLocks noChangeArrowheads="1"/>
            </p:cNvSpPr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33"/>
            <p:cNvSpPr>
              <a:spLocks noChangeArrowheads="1"/>
            </p:cNvSpPr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34"/>
            <p:cNvSpPr>
              <a:spLocks noChangeArrowheads="1"/>
            </p:cNvSpPr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5"/>
            <p:cNvSpPr>
              <a:spLocks noChangeArrowheads="1"/>
            </p:cNvSpPr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6"/>
            <p:cNvSpPr>
              <a:spLocks noChangeArrowheads="1"/>
            </p:cNvSpPr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45"/>
            <p:cNvSpPr>
              <a:spLocks noChangeArrowheads="1"/>
            </p:cNvSpPr>
            <p:nvPr/>
          </p:nvSpPr>
          <p:spPr bwMode="auto">
            <a:xfrm rot="1800000">
              <a:off x="4250178" y="13867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47"/>
            <p:cNvSpPr>
              <a:spLocks noChangeArrowheads="1"/>
            </p:cNvSpPr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48"/>
            <p:cNvSpPr>
              <a:spLocks noChangeArrowheads="1"/>
            </p:cNvSpPr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49"/>
            <p:cNvSpPr>
              <a:spLocks noChangeArrowheads="1"/>
            </p:cNvSpPr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50"/>
            <p:cNvSpPr>
              <a:spLocks noChangeArrowheads="1"/>
            </p:cNvSpPr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5"/>
            <p:cNvSpPr>
              <a:spLocks noChangeArrowheads="1"/>
            </p:cNvSpPr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任意多边形 44"/>
            <p:cNvSpPr>
              <a:spLocks noChangeArrowheads="1"/>
            </p:cNvSpPr>
            <p:nvPr/>
          </p:nvSpPr>
          <p:spPr bwMode="auto">
            <a:xfrm>
              <a:off x="91173" y="333414"/>
              <a:ext cx="4404883" cy="682425"/>
            </a:xfrm>
            <a:custGeom>
              <a:avLst/>
              <a:gdLst>
                <a:gd name="T0" fmla="*/ 605014 w 4404883"/>
                <a:gd name="T1" fmla="*/ 946 h 682425"/>
                <a:gd name="T2" fmla="*/ 816050 w 4404883"/>
                <a:gd name="T3" fmla="*/ 38448 h 682425"/>
                <a:gd name="T4" fmla="*/ 1177825 w 4404883"/>
                <a:gd name="T5" fmla="*/ 225616 h 682425"/>
                <a:gd name="T6" fmla="*/ 1520415 w 4404883"/>
                <a:gd name="T7" fmla="*/ 448566 h 682425"/>
                <a:gd name="T8" fmla="*/ 1986338 w 4404883"/>
                <a:gd name="T9" fmla="*/ 652249 h 682425"/>
                <a:gd name="T10" fmla="*/ 2427594 w 4404883"/>
                <a:gd name="T11" fmla="*/ 624724 h 682425"/>
                <a:gd name="T12" fmla="*/ 3214181 w 4404883"/>
                <a:gd name="T13" fmla="*/ 173319 h 682425"/>
                <a:gd name="T14" fmla="*/ 3216921 w 4404883"/>
                <a:gd name="T15" fmla="*/ 170567 h 682425"/>
                <a:gd name="T16" fmla="*/ 3348476 w 4404883"/>
                <a:gd name="T17" fmla="*/ 104507 h 682425"/>
                <a:gd name="T18" fmla="*/ 3918546 w 4404883"/>
                <a:gd name="T19" fmla="*/ 38448 h 682425"/>
                <a:gd name="T20" fmla="*/ 4349824 w 4404883"/>
                <a:gd name="T21" fmla="*/ 178566 h 682425"/>
                <a:gd name="T22" fmla="*/ 4404883 w 4404883"/>
                <a:gd name="T23" fmla="*/ 209367 h 682425"/>
                <a:gd name="T24" fmla="*/ 4404883 w 4404883"/>
                <a:gd name="T25" fmla="*/ 226059 h 682425"/>
                <a:gd name="T26" fmla="*/ 4330039 w 4404883"/>
                <a:gd name="T27" fmla="*/ 184157 h 682425"/>
                <a:gd name="T28" fmla="*/ 4137803 w 4404883"/>
                <a:gd name="T29" fmla="*/ 101755 h 682425"/>
                <a:gd name="T30" fmla="*/ 3688325 w 4404883"/>
                <a:gd name="T31" fmla="*/ 43953 h 682425"/>
                <a:gd name="T32" fmla="*/ 3214181 w 4404883"/>
                <a:gd name="T33" fmla="*/ 184329 h 682425"/>
                <a:gd name="T34" fmla="*/ 2575593 w 4404883"/>
                <a:gd name="T35" fmla="*/ 583437 h 682425"/>
                <a:gd name="T36" fmla="*/ 1890413 w 4404883"/>
                <a:gd name="T37" fmla="*/ 643992 h 682425"/>
                <a:gd name="T38" fmla="*/ 1016123 w 4404883"/>
                <a:gd name="T39" fmla="*/ 143042 h 682425"/>
                <a:gd name="T40" fmla="*/ 769458 w 4404883"/>
                <a:gd name="T41" fmla="*/ 38448 h 682425"/>
                <a:gd name="T42" fmla="*/ 506348 w 4404883"/>
                <a:gd name="T43" fmla="*/ 13676 h 682425"/>
                <a:gd name="T44" fmla="*/ 2056 w 4404883"/>
                <a:gd name="T45" fmla="*/ 54963 h 682425"/>
                <a:gd name="T46" fmla="*/ 2056 w 4404883"/>
                <a:gd name="T47" fmla="*/ 49458 h 682425"/>
                <a:gd name="T48" fmla="*/ 4797 w 4404883"/>
                <a:gd name="T49" fmla="*/ 49458 h 682425"/>
                <a:gd name="T50" fmla="*/ 21241 w 4404883"/>
                <a:gd name="T51" fmla="*/ 49458 h 682425"/>
                <a:gd name="T52" fmla="*/ 385757 w 4404883"/>
                <a:gd name="T53" fmla="*/ 10923 h 682425"/>
                <a:gd name="T54" fmla="*/ 393979 w 4404883"/>
                <a:gd name="T55" fmla="*/ 10923 h 682425"/>
                <a:gd name="T56" fmla="*/ 605014 w 4404883"/>
                <a:gd name="T57" fmla="*/ 946 h 68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04883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cubicBezTo>
                    <a:pt x="3214181" y="170567"/>
                    <a:pt x="3214181" y="170567"/>
                    <a:pt x="3216921" y="170567"/>
                  </a:cubicBez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404883" y="209367"/>
                  </a:lnTo>
                  <a:lnTo>
                    <a:pt x="4404883" y="226059"/>
                  </a:ln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cubicBezTo>
                    <a:pt x="2056" y="49458"/>
                    <a:pt x="2056" y="49458"/>
                    <a:pt x="4797" y="49458"/>
                  </a:cubicBez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cubicBezTo>
                    <a:pt x="385757" y="10923"/>
                    <a:pt x="385757" y="10923"/>
                    <a:pt x="393979" y="10923"/>
                  </a:cubicBez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8" name="组合 45"/>
          <p:cNvGrpSpPr/>
          <p:nvPr userDrawn="1"/>
        </p:nvGrpSpPr>
        <p:grpSpPr bwMode="auto">
          <a:xfrm>
            <a:off x="-190500" y="-333375"/>
            <a:ext cx="5954184" cy="2455863"/>
            <a:chOff x="-142846" y="-250538"/>
            <a:chExt cx="4668067" cy="1925639"/>
          </a:xfrm>
        </p:grpSpPr>
        <p:sp>
          <p:nvSpPr>
            <p:cNvPr id="39" name="Freeform 12"/>
            <p:cNvSpPr>
              <a:spLocks noChangeArrowheads="1"/>
            </p:cNvSpPr>
            <p:nvPr/>
          </p:nvSpPr>
          <p:spPr bwMode="auto">
            <a:xfrm>
              <a:off x="1693892" y="1438563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23"/>
            <p:cNvSpPr>
              <a:spLocks noChangeArrowheads="1"/>
            </p:cNvSpPr>
            <p:nvPr/>
          </p:nvSpPr>
          <p:spPr bwMode="auto">
            <a:xfrm>
              <a:off x="1038254" y="628937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2"/>
            <p:cNvSpPr>
              <a:spLocks noChangeArrowheads="1"/>
            </p:cNvSpPr>
            <p:nvPr/>
          </p:nvSpPr>
          <p:spPr bwMode="auto">
            <a:xfrm>
              <a:off x="2674967" y="1163925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42" name="组合 49"/>
            <p:cNvGrpSpPr/>
            <p:nvPr/>
          </p:nvGrpSpPr>
          <p:grpSpPr bwMode="auto">
            <a:xfrm>
              <a:off x="-142846" y="-250538"/>
              <a:ext cx="4668067" cy="1782764"/>
              <a:chOff x="-142846" y="-250538"/>
              <a:chExt cx="4668067" cy="1782764"/>
            </a:xfrm>
          </p:grpSpPr>
          <p:sp>
            <p:nvSpPr>
              <p:cNvPr id="43" name="Freeform 6"/>
              <p:cNvSpPr>
                <a:spLocks noChangeArrowheads="1"/>
              </p:cNvSpPr>
              <p:nvPr/>
            </p:nvSpPr>
            <p:spPr bwMode="auto">
              <a:xfrm>
                <a:off x="3267104" y="35212"/>
                <a:ext cx="350838" cy="338138"/>
              </a:xfrm>
              <a:custGeom>
                <a:avLst/>
                <a:gdLst>
                  <a:gd name="T0" fmla="*/ 125 w 128"/>
                  <a:gd name="T1" fmla="*/ 55 h 123"/>
                  <a:gd name="T2" fmla="*/ 95 w 128"/>
                  <a:gd name="T3" fmla="*/ 48 h 123"/>
                  <a:gd name="T4" fmla="*/ 65 w 128"/>
                  <a:gd name="T5" fmla="*/ 22 h 123"/>
                  <a:gd name="T6" fmla="*/ 44 w 128"/>
                  <a:gd name="T7" fmla="*/ 2 h 123"/>
                  <a:gd name="T8" fmla="*/ 12 w 128"/>
                  <a:gd name="T9" fmla="*/ 26 h 123"/>
                  <a:gd name="T10" fmla="*/ 3 w 128"/>
                  <a:gd name="T11" fmla="*/ 70 h 123"/>
                  <a:gd name="T12" fmla="*/ 19 w 128"/>
                  <a:gd name="T13" fmla="*/ 106 h 123"/>
                  <a:gd name="T14" fmla="*/ 58 w 128"/>
                  <a:gd name="T15" fmla="*/ 122 h 123"/>
                  <a:gd name="T16" fmla="*/ 109 w 128"/>
                  <a:gd name="T17" fmla="*/ 100 h 123"/>
                  <a:gd name="T18" fmla="*/ 125 w 128"/>
                  <a:gd name="T19" fmla="*/ 5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3">
                    <a:moveTo>
                      <a:pt x="125" y="55"/>
                    </a:moveTo>
                    <a:cubicBezTo>
                      <a:pt x="122" y="39"/>
                      <a:pt x="106" y="40"/>
                      <a:pt x="95" y="48"/>
                    </a:cubicBezTo>
                    <a:cubicBezTo>
                      <a:pt x="98" y="30"/>
                      <a:pt x="82" y="13"/>
                      <a:pt x="65" y="22"/>
                    </a:cubicBezTo>
                    <a:cubicBezTo>
                      <a:pt x="62" y="12"/>
                      <a:pt x="56" y="0"/>
                      <a:pt x="44" y="2"/>
                    </a:cubicBezTo>
                    <a:cubicBezTo>
                      <a:pt x="30" y="4"/>
                      <a:pt x="19" y="16"/>
                      <a:pt x="12" y="26"/>
                    </a:cubicBezTo>
                    <a:cubicBezTo>
                      <a:pt x="2" y="40"/>
                      <a:pt x="0" y="54"/>
                      <a:pt x="3" y="70"/>
                    </a:cubicBezTo>
                    <a:cubicBezTo>
                      <a:pt x="5" y="78"/>
                      <a:pt x="10" y="98"/>
                      <a:pt x="19" y="106"/>
                    </a:cubicBezTo>
                    <a:cubicBezTo>
                      <a:pt x="23" y="122"/>
                      <a:pt x="44" y="123"/>
                      <a:pt x="58" y="122"/>
                    </a:cubicBezTo>
                    <a:cubicBezTo>
                      <a:pt x="76" y="120"/>
                      <a:pt x="97" y="113"/>
                      <a:pt x="109" y="100"/>
                    </a:cubicBezTo>
                    <a:cubicBezTo>
                      <a:pt x="120" y="89"/>
                      <a:pt x="128" y="70"/>
                      <a:pt x="125" y="55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7"/>
              <p:cNvSpPr>
                <a:spLocks noChangeArrowheads="1"/>
              </p:cNvSpPr>
              <p:nvPr/>
            </p:nvSpPr>
            <p:spPr bwMode="auto">
              <a:xfrm>
                <a:off x="169892" y="887700"/>
                <a:ext cx="260350" cy="298450"/>
              </a:xfrm>
              <a:custGeom>
                <a:avLst/>
                <a:gdLst>
                  <a:gd name="T0" fmla="*/ 40 w 95"/>
                  <a:gd name="T1" fmla="*/ 1 h 108"/>
                  <a:gd name="T2" fmla="*/ 39 w 95"/>
                  <a:gd name="T3" fmla="*/ 2 h 108"/>
                  <a:gd name="T4" fmla="*/ 39 w 95"/>
                  <a:gd name="T5" fmla="*/ 2 h 108"/>
                  <a:gd name="T6" fmla="*/ 38 w 95"/>
                  <a:gd name="T7" fmla="*/ 3 h 108"/>
                  <a:gd name="T8" fmla="*/ 37 w 95"/>
                  <a:gd name="T9" fmla="*/ 3 h 108"/>
                  <a:gd name="T10" fmla="*/ 3 w 95"/>
                  <a:gd name="T11" fmla="*/ 76 h 108"/>
                  <a:gd name="T12" fmla="*/ 11 w 95"/>
                  <a:gd name="T13" fmla="*/ 102 h 108"/>
                  <a:gd name="T14" fmla="*/ 27 w 95"/>
                  <a:gd name="T15" fmla="*/ 95 h 108"/>
                  <a:gd name="T16" fmla="*/ 36 w 95"/>
                  <a:gd name="T17" fmla="*/ 103 h 108"/>
                  <a:gd name="T18" fmla="*/ 52 w 95"/>
                  <a:gd name="T19" fmla="*/ 97 h 108"/>
                  <a:gd name="T20" fmla="*/ 66 w 95"/>
                  <a:gd name="T21" fmla="*/ 105 h 108"/>
                  <a:gd name="T22" fmla="*/ 78 w 95"/>
                  <a:gd name="T23" fmla="*/ 95 h 108"/>
                  <a:gd name="T24" fmla="*/ 78 w 95"/>
                  <a:gd name="T25" fmla="*/ 93 h 108"/>
                  <a:gd name="T26" fmla="*/ 40 w 95"/>
                  <a:gd name="T2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08">
                    <a:moveTo>
                      <a:pt x="40" y="1"/>
                    </a:moveTo>
                    <a:cubicBezTo>
                      <a:pt x="39" y="0"/>
                      <a:pt x="38" y="1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3"/>
                      <a:pt x="38" y="3"/>
                    </a:cubicBezTo>
                    <a:cubicBezTo>
                      <a:pt x="38" y="3"/>
                      <a:pt x="37" y="2"/>
                      <a:pt x="37" y="3"/>
                    </a:cubicBezTo>
                    <a:cubicBezTo>
                      <a:pt x="9" y="15"/>
                      <a:pt x="0" y="48"/>
                      <a:pt x="3" y="76"/>
                    </a:cubicBezTo>
                    <a:cubicBezTo>
                      <a:pt x="4" y="84"/>
                      <a:pt x="4" y="96"/>
                      <a:pt x="11" y="102"/>
                    </a:cubicBezTo>
                    <a:cubicBezTo>
                      <a:pt x="16" y="108"/>
                      <a:pt x="23" y="100"/>
                      <a:pt x="27" y="95"/>
                    </a:cubicBezTo>
                    <a:cubicBezTo>
                      <a:pt x="29" y="99"/>
                      <a:pt x="31" y="103"/>
                      <a:pt x="36" y="103"/>
                    </a:cubicBezTo>
                    <a:cubicBezTo>
                      <a:pt x="42" y="103"/>
                      <a:pt x="44" y="95"/>
                      <a:pt x="52" y="97"/>
                    </a:cubicBezTo>
                    <a:cubicBezTo>
                      <a:pt x="57" y="98"/>
                      <a:pt x="61" y="105"/>
                      <a:pt x="66" y="105"/>
                    </a:cubicBezTo>
                    <a:cubicBezTo>
                      <a:pt x="72" y="105"/>
                      <a:pt x="75" y="100"/>
                      <a:pt x="78" y="95"/>
                    </a:cubicBezTo>
                    <a:cubicBezTo>
                      <a:pt x="79" y="95"/>
                      <a:pt x="78" y="94"/>
                      <a:pt x="78" y="93"/>
                    </a:cubicBezTo>
                    <a:cubicBezTo>
                      <a:pt x="95" y="61"/>
                      <a:pt x="71" y="15"/>
                      <a:pt x="40" y="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8"/>
              <p:cNvSpPr>
                <a:spLocks noChangeArrowheads="1"/>
              </p:cNvSpPr>
              <p:nvPr/>
            </p:nvSpPr>
            <p:spPr bwMode="auto">
              <a:xfrm>
                <a:off x="573117" y="822613"/>
                <a:ext cx="182563" cy="195263"/>
              </a:xfrm>
              <a:custGeom>
                <a:avLst/>
                <a:gdLst>
                  <a:gd name="T0" fmla="*/ 13 w 67"/>
                  <a:gd name="T1" fmla="*/ 0 h 71"/>
                  <a:gd name="T2" fmla="*/ 11 w 67"/>
                  <a:gd name="T3" fmla="*/ 0 h 71"/>
                  <a:gd name="T4" fmla="*/ 11 w 67"/>
                  <a:gd name="T5" fmla="*/ 0 h 71"/>
                  <a:gd name="T6" fmla="*/ 10 w 67"/>
                  <a:gd name="T7" fmla="*/ 1 h 71"/>
                  <a:gd name="T8" fmla="*/ 11 w 67"/>
                  <a:gd name="T9" fmla="*/ 0 h 71"/>
                  <a:gd name="T10" fmla="*/ 10 w 67"/>
                  <a:gd name="T11" fmla="*/ 0 h 71"/>
                  <a:gd name="T12" fmla="*/ 9 w 67"/>
                  <a:gd name="T13" fmla="*/ 3 h 71"/>
                  <a:gd name="T14" fmla="*/ 9 w 67"/>
                  <a:gd name="T15" fmla="*/ 4 h 71"/>
                  <a:gd name="T16" fmla="*/ 4 w 67"/>
                  <a:gd name="T17" fmla="*/ 53 h 71"/>
                  <a:gd name="T18" fmla="*/ 38 w 67"/>
                  <a:gd name="T19" fmla="*/ 65 h 71"/>
                  <a:gd name="T20" fmla="*/ 13 w 6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71">
                    <a:moveTo>
                      <a:pt x="13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10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4" y="20"/>
                      <a:pt x="0" y="37"/>
                      <a:pt x="4" y="53"/>
                    </a:cubicBezTo>
                    <a:cubicBezTo>
                      <a:pt x="8" y="67"/>
                      <a:pt x="25" y="71"/>
                      <a:pt x="38" y="65"/>
                    </a:cubicBezTo>
                    <a:cubicBezTo>
                      <a:pt x="67" y="51"/>
                      <a:pt x="32" y="7"/>
                      <a:pt x="13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3"/>
              <p:cNvSpPr>
                <a:spLocks noChangeArrowheads="1"/>
              </p:cNvSpPr>
              <p:nvPr/>
            </p:nvSpPr>
            <p:spPr bwMode="auto">
              <a:xfrm>
                <a:off x="2228879" y="390812"/>
                <a:ext cx="360363" cy="373063"/>
              </a:xfrm>
              <a:custGeom>
                <a:avLst/>
                <a:gdLst>
                  <a:gd name="T0" fmla="*/ 67 w 132"/>
                  <a:gd name="T1" fmla="*/ 125 h 136"/>
                  <a:gd name="T2" fmla="*/ 15 w 132"/>
                  <a:gd name="T3" fmla="*/ 125 h 136"/>
                  <a:gd name="T4" fmla="*/ 0 w 132"/>
                  <a:gd name="T5" fmla="*/ 85 h 136"/>
                  <a:gd name="T6" fmla="*/ 16 w 132"/>
                  <a:gd name="T7" fmla="*/ 37 h 136"/>
                  <a:gd name="T8" fmla="*/ 16 w 132"/>
                  <a:gd name="T9" fmla="*/ 36 h 136"/>
                  <a:gd name="T10" fmla="*/ 39 w 132"/>
                  <a:gd name="T11" fmla="*/ 13 h 136"/>
                  <a:gd name="T12" fmla="*/ 61 w 132"/>
                  <a:gd name="T13" fmla="*/ 1 h 136"/>
                  <a:gd name="T14" fmla="*/ 71 w 132"/>
                  <a:gd name="T15" fmla="*/ 25 h 136"/>
                  <a:gd name="T16" fmla="*/ 76 w 132"/>
                  <a:gd name="T17" fmla="*/ 26 h 136"/>
                  <a:gd name="T18" fmla="*/ 76 w 132"/>
                  <a:gd name="T19" fmla="*/ 24 h 136"/>
                  <a:gd name="T20" fmla="*/ 76 w 132"/>
                  <a:gd name="T21" fmla="*/ 24 h 136"/>
                  <a:gd name="T22" fmla="*/ 82 w 132"/>
                  <a:gd name="T23" fmla="*/ 17 h 136"/>
                  <a:gd name="T24" fmla="*/ 92 w 132"/>
                  <a:gd name="T25" fmla="*/ 12 h 136"/>
                  <a:gd name="T26" fmla="*/ 104 w 132"/>
                  <a:gd name="T27" fmla="*/ 32 h 136"/>
                  <a:gd name="T28" fmla="*/ 107 w 132"/>
                  <a:gd name="T29" fmla="*/ 34 h 136"/>
                  <a:gd name="T30" fmla="*/ 107 w 132"/>
                  <a:gd name="T31" fmla="*/ 34 h 136"/>
                  <a:gd name="T32" fmla="*/ 109 w 132"/>
                  <a:gd name="T33" fmla="*/ 33 h 136"/>
                  <a:gd name="T34" fmla="*/ 123 w 132"/>
                  <a:gd name="T35" fmla="*/ 29 h 136"/>
                  <a:gd name="T36" fmla="*/ 130 w 132"/>
                  <a:gd name="T37" fmla="*/ 41 h 136"/>
                  <a:gd name="T38" fmla="*/ 127 w 132"/>
                  <a:gd name="T39" fmla="*/ 66 h 136"/>
                  <a:gd name="T40" fmla="*/ 115 w 132"/>
                  <a:gd name="T41" fmla="*/ 87 h 136"/>
                  <a:gd name="T42" fmla="*/ 115 w 132"/>
                  <a:gd name="T43" fmla="*/ 87 h 136"/>
                  <a:gd name="T44" fmla="*/ 67 w 132"/>
                  <a:gd name="T45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6">
                    <a:moveTo>
                      <a:pt x="67" y="125"/>
                    </a:moveTo>
                    <a:cubicBezTo>
                      <a:pt x="51" y="131"/>
                      <a:pt x="31" y="136"/>
                      <a:pt x="15" y="125"/>
                    </a:cubicBezTo>
                    <a:cubicBezTo>
                      <a:pt x="3" y="116"/>
                      <a:pt x="0" y="99"/>
                      <a:pt x="0" y="85"/>
                    </a:cubicBezTo>
                    <a:cubicBezTo>
                      <a:pt x="0" y="67"/>
                      <a:pt x="8" y="53"/>
                      <a:pt x="16" y="37"/>
                    </a:cubicBezTo>
                    <a:cubicBezTo>
                      <a:pt x="16" y="37"/>
                      <a:pt x="16" y="36"/>
                      <a:pt x="16" y="36"/>
                    </a:cubicBezTo>
                    <a:cubicBezTo>
                      <a:pt x="23" y="28"/>
                      <a:pt x="31" y="20"/>
                      <a:pt x="39" y="13"/>
                    </a:cubicBezTo>
                    <a:cubicBezTo>
                      <a:pt x="46" y="8"/>
                      <a:pt x="53" y="3"/>
                      <a:pt x="61" y="1"/>
                    </a:cubicBezTo>
                    <a:cubicBezTo>
                      <a:pt x="73" y="0"/>
                      <a:pt x="72" y="18"/>
                      <a:pt x="71" y="25"/>
                    </a:cubicBezTo>
                    <a:cubicBezTo>
                      <a:pt x="71" y="28"/>
                      <a:pt x="76" y="28"/>
                      <a:pt x="76" y="26"/>
                    </a:cubicBezTo>
                    <a:cubicBezTo>
                      <a:pt x="76" y="25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9" y="22"/>
                      <a:pt x="80" y="19"/>
                      <a:pt x="82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104" y="10"/>
                      <a:pt x="105" y="24"/>
                      <a:pt x="104" y="32"/>
                    </a:cubicBezTo>
                    <a:cubicBezTo>
                      <a:pt x="104" y="33"/>
                      <a:pt x="105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8" y="34"/>
                      <a:pt x="109" y="33"/>
                      <a:pt x="109" y="33"/>
                    </a:cubicBezTo>
                    <a:cubicBezTo>
                      <a:pt x="113" y="29"/>
                      <a:pt x="118" y="25"/>
                      <a:pt x="123" y="29"/>
                    </a:cubicBezTo>
                    <a:cubicBezTo>
                      <a:pt x="127" y="32"/>
                      <a:pt x="128" y="37"/>
                      <a:pt x="130" y="41"/>
                    </a:cubicBezTo>
                    <a:cubicBezTo>
                      <a:pt x="132" y="49"/>
                      <a:pt x="130" y="58"/>
                      <a:pt x="127" y="66"/>
                    </a:cubicBezTo>
                    <a:cubicBezTo>
                      <a:pt x="124" y="73"/>
                      <a:pt x="119" y="80"/>
                      <a:pt x="115" y="87"/>
                    </a:cubicBezTo>
                    <a:cubicBezTo>
                      <a:pt x="115" y="87"/>
                      <a:pt x="115" y="87"/>
                      <a:pt x="115" y="87"/>
                    </a:cubicBezTo>
                    <a:cubicBezTo>
                      <a:pt x="103" y="106"/>
                      <a:pt x="89" y="117"/>
                      <a:pt x="67" y="125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14"/>
              <p:cNvSpPr>
                <a:spLocks noChangeArrowheads="1"/>
              </p:cNvSpPr>
              <p:nvPr/>
            </p:nvSpPr>
            <p:spPr bwMode="auto">
              <a:xfrm>
                <a:off x="344517" y="-250538"/>
                <a:ext cx="750888" cy="585788"/>
              </a:xfrm>
              <a:custGeom>
                <a:avLst/>
                <a:gdLst>
                  <a:gd name="T0" fmla="*/ 267 w 274"/>
                  <a:gd name="T1" fmla="*/ 142 h 213"/>
                  <a:gd name="T2" fmla="*/ 236 w 274"/>
                  <a:gd name="T3" fmla="*/ 131 h 213"/>
                  <a:gd name="T4" fmla="*/ 233 w 274"/>
                  <a:gd name="T5" fmla="*/ 99 h 213"/>
                  <a:gd name="T6" fmla="*/ 210 w 274"/>
                  <a:gd name="T7" fmla="*/ 92 h 213"/>
                  <a:gd name="T8" fmla="*/ 200 w 274"/>
                  <a:gd name="T9" fmla="*/ 52 h 213"/>
                  <a:gd name="T10" fmla="*/ 166 w 274"/>
                  <a:gd name="T11" fmla="*/ 52 h 213"/>
                  <a:gd name="T12" fmla="*/ 162 w 274"/>
                  <a:gd name="T13" fmla="*/ 19 h 213"/>
                  <a:gd name="T14" fmla="*/ 111 w 274"/>
                  <a:gd name="T15" fmla="*/ 36 h 213"/>
                  <a:gd name="T16" fmla="*/ 56 w 274"/>
                  <a:gd name="T17" fmla="*/ 26 h 213"/>
                  <a:gd name="T18" fmla="*/ 26 w 274"/>
                  <a:gd name="T19" fmla="*/ 19 h 213"/>
                  <a:gd name="T20" fmla="*/ 0 w 274"/>
                  <a:gd name="T21" fmla="*/ 75 h 213"/>
                  <a:gd name="T22" fmla="*/ 25 w 274"/>
                  <a:gd name="T23" fmla="*/ 139 h 213"/>
                  <a:gd name="T24" fmla="*/ 79 w 274"/>
                  <a:gd name="T25" fmla="*/ 182 h 213"/>
                  <a:gd name="T26" fmla="*/ 79 w 274"/>
                  <a:gd name="T27" fmla="*/ 183 h 213"/>
                  <a:gd name="T28" fmla="*/ 143 w 274"/>
                  <a:gd name="T29" fmla="*/ 204 h 213"/>
                  <a:gd name="T30" fmla="*/ 221 w 274"/>
                  <a:gd name="T31" fmla="*/ 209 h 213"/>
                  <a:gd name="T32" fmla="*/ 269 w 274"/>
                  <a:gd name="T33" fmla="*/ 176 h 213"/>
                  <a:gd name="T34" fmla="*/ 267 w 274"/>
                  <a:gd name="T35" fmla="*/ 14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213">
                    <a:moveTo>
                      <a:pt x="267" y="142"/>
                    </a:moveTo>
                    <a:cubicBezTo>
                      <a:pt x="260" y="132"/>
                      <a:pt x="248" y="130"/>
                      <a:pt x="236" y="131"/>
                    </a:cubicBezTo>
                    <a:cubicBezTo>
                      <a:pt x="242" y="122"/>
                      <a:pt x="237" y="107"/>
                      <a:pt x="233" y="99"/>
                    </a:cubicBezTo>
                    <a:cubicBezTo>
                      <a:pt x="228" y="90"/>
                      <a:pt x="219" y="88"/>
                      <a:pt x="210" y="92"/>
                    </a:cubicBezTo>
                    <a:cubicBezTo>
                      <a:pt x="213" y="78"/>
                      <a:pt x="210" y="63"/>
                      <a:pt x="200" y="52"/>
                    </a:cubicBezTo>
                    <a:cubicBezTo>
                      <a:pt x="191" y="42"/>
                      <a:pt x="176" y="44"/>
                      <a:pt x="166" y="52"/>
                    </a:cubicBezTo>
                    <a:cubicBezTo>
                      <a:pt x="171" y="41"/>
                      <a:pt x="173" y="27"/>
                      <a:pt x="162" y="19"/>
                    </a:cubicBezTo>
                    <a:cubicBezTo>
                      <a:pt x="144" y="6"/>
                      <a:pt x="123" y="23"/>
                      <a:pt x="111" y="36"/>
                    </a:cubicBezTo>
                    <a:cubicBezTo>
                      <a:pt x="102" y="12"/>
                      <a:pt x="69" y="0"/>
                      <a:pt x="56" y="26"/>
                    </a:cubicBezTo>
                    <a:cubicBezTo>
                      <a:pt x="51" y="14"/>
                      <a:pt x="39" y="12"/>
                      <a:pt x="26" y="19"/>
                    </a:cubicBezTo>
                    <a:cubicBezTo>
                      <a:pt x="7" y="29"/>
                      <a:pt x="0" y="54"/>
                      <a:pt x="0" y="75"/>
                    </a:cubicBezTo>
                    <a:cubicBezTo>
                      <a:pt x="0" y="97"/>
                      <a:pt x="11" y="121"/>
                      <a:pt x="25" y="139"/>
                    </a:cubicBezTo>
                    <a:cubicBezTo>
                      <a:pt x="38" y="158"/>
                      <a:pt x="58" y="172"/>
                      <a:pt x="79" y="182"/>
                    </a:cubicBezTo>
                    <a:cubicBezTo>
                      <a:pt x="79" y="182"/>
                      <a:pt x="79" y="183"/>
                      <a:pt x="79" y="183"/>
                    </a:cubicBezTo>
                    <a:cubicBezTo>
                      <a:pt x="97" y="195"/>
                      <a:pt x="122" y="200"/>
                      <a:pt x="143" y="204"/>
                    </a:cubicBezTo>
                    <a:cubicBezTo>
                      <a:pt x="168" y="210"/>
                      <a:pt x="195" y="213"/>
                      <a:pt x="221" y="209"/>
                    </a:cubicBezTo>
                    <a:cubicBezTo>
                      <a:pt x="242" y="206"/>
                      <a:pt x="261" y="196"/>
                      <a:pt x="269" y="176"/>
                    </a:cubicBezTo>
                    <a:cubicBezTo>
                      <a:pt x="273" y="166"/>
                      <a:pt x="274" y="151"/>
                      <a:pt x="267" y="142"/>
                    </a:cubicBezTo>
                    <a:close/>
                  </a:path>
                </a:pathLst>
              </a:custGeom>
              <a:solidFill>
                <a:srgbClr val="E54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15"/>
              <p:cNvSpPr>
                <a:spLocks noChangeArrowheads="1"/>
              </p:cNvSpPr>
              <p:nvPr/>
            </p:nvSpPr>
            <p:spPr bwMode="auto">
              <a:xfrm>
                <a:off x="358804" y="-112425"/>
                <a:ext cx="657225" cy="444500"/>
              </a:xfrm>
              <a:custGeom>
                <a:avLst/>
                <a:gdLst>
                  <a:gd name="T0" fmla="*/ 214 w 240"/>
                  <a:gd name="T1" fmla="*/ 117 h 162"/>
                  <a:gd name="T2" fmla="*/ 214 w 240"/>
                  <a:gd name="T3" fmla="*/ 93 h 162"/>
                  <a:gd name="T4" fmla="*/ 187 w 240"/>
                  <a:gd name="T5" fmla="*/ 91 h 162"/>
                  <a:gd name="T6" fmla="*/ 164 w 240"/>
                  <a:gd name="T7" fmla="*/ 52 h 162"/>
                  <a:gd name="T8" fmla="*/ 156 w 240"/>
                  <a:gd name="T9" fmla="*/ 27 h 162"/>
                  <a:gd name="T10" fmla="*/ 127 w 240"/>
                  <a:gd name="T11" fmla="*/ 33 h 162"/>
                  <a:gd name="T12" fmla="*/ 86 w 240"/>
                  <a:gd name="T13" fmla="*/ 19 h 162"/>
                  <a:gd name="T14" fmla="*/ 65 w 240"/>
                  <a:gd name="T15" fmla="*/ 2 h 162"/>
                  <a:gd name="T16" fmla="*/ 46 w 240"/>
                  <a:gd name="T17" fmla="*/ 15 h 162"/>
                  <a:gd name="T18" fmla="*/ 46 w 240"/>
                  <a:gd name="T19" fmla="*/ 15 h 162"/>
                  <a:gd name="T20" fmla="*/ 10 w 240"/>
                  <a:gd name="T21" fmla="*/ 9 h 162"/>
                  <a:gd name="T22" fmla="*/ 2 w 240"/>
                  <a:gd name="T23" fmla="*/ 47 h 162"/>
                  <a:gd name="T24" fmla="*/ 24 w 240"/>
                  <a:gd name="T25" fmla="*/ 96 h 162"/>
                  <a:gd name="T26" fmla="*/ 68 w 240"/>
                  <a:gd name="T27" fmla="*/ 134 h 162"/>
                  <a:gd name="T28" fmla="*/ 69 w 240"/>
                  <a:gd name="T29" fmla="*/ 133 h 162"/>
                  <a:gd name="T30" fmla="*/ 92 w 240"/>
                  <a:gd name="T31" fmla="*/ 143 h 162"/>
                  <a:gd name="T32" fmla="*/ 132 w 240"/>
                  <a:gd name="T33" fmla="*/ 155 h 162"/>
                  <a:gd name="T34" fmla="*/ 197 w 240"/>
                  <a:gd name="T35" fmla="*/ 160 h 162"/>
                  <a:gd name="T36" fmla="*/ 238 w 240"/>
                  <a:gd name="T37" fmla="*/ 134 h 162"/>
                  <a:gd name="T38" fmla="*/ 214 w 240"/>
                  <a:gd name="T39" fmla="*/ 11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0" h="162">
                    <a:moveTo>
                      <a:pt x="214" y="117"/>
                    </a:moveTo>
                    <a:cubicBezTo>
                      <a:pt x="219" y="109"/>
                      <a:pt x="221" y="100"/>
                      <a:pt x="214" y="93"/>
                    </a:cubicBezTo>
                    <a:cubicBezTo>
                      <a:pt x="207" y="87"/>
                      <a:pt x="196" y="88"/>
                      <a:pt x="187" y="91"/>
                    </a:cubicBezTo>
                    <a:cubicBezTo>
                      <a:pt x="195" y="71"/>
                      <a:pt x="185" y="39"/>
                      <a:pt x="164" y="52"/>
                    </a:cubicBezTo>
                    <a:cubicBezTo>
                      <a:pt x="167" y="43"/>
                      <a:pt x="167" y="32"/>
                      <a:pt x="156" y="27"/>
                    </a:cubicBezTo>
                    <a:cubicBezTo>
                      <a:pt x="147" y="22"/>
                      <a:pt x="135" y="26"/>
                      <a:pt x="127" y="33"/>
                    </a:cubicBezTo>
                    <a:cubicBezTo>
                      <a:pt x="127" y="9"/>
                      <a:pt x="101" y="5"/>
                      <a:pt x="86" y="19"/>
                    </a:cubicBezTo>
                    <a:cubicBezTo>
                      <a:pt x="82" y="10"/>
                      <a:pt x="75" y="3"/>
                      <a:pt x="65" y="2"/>
                    </a:cubicBezTo>
                    <a:cubicBezTo>
                      <a:pt x="56" y="0"/>
                      <a:pt x="47" y="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36" y="7"/>
                      <a:pt x="22" y="0"/>
                      <a:pt x="10" y="9"/>
                    </a:cubicBezTo>
                    <a:cubicBezTo>
                      <a:pt x="0" y="17"/>
                      <a:pt x="0" y="35"/>
                      <a:pt x="2" y="47"/>
                    </a:cubicBezTo>
                    <a:cubicBezTo>
                      <a:pt x="4" y="65"/>
                      <a:pt x="13" y="82"/>
                      <a:pt x="24" y="96"/>
                    </a:cubicBezTo>
                    <a:cubicBezTo>
                      <a:pt x="35" y="111"/>
                      <a:pt x="50" y="128"/>
                      <a:pt x="68" y="134"/>
                    </a:cubicBezTo>
                    <a:cubicBezTo>
                      <a:pt x="69" y="134"/>
                      <a:pt x="69" y="134"/>
                      <a:pt x="69" y="133"/>
                    </a:cubicBezTo>
                    <a:cubicBezTo>
                      <a:pt x="75" y="138"/>
                      <a:pt x="86" y="141"/>
                      <a:pt x="92" y="143"/>
                    </a:cubicBezTo>
                    <a:cubicBezTo>
                      <a:pt x="105" y="148"/>
                      <a:pt x="119" y="152"/>
                      <a:pt x="132" y="155"/>
                    </a:cubicBezTo>
                    <a:cubicBezTo>
                      <a:pt x="153" y="159"/>
                      <a:pt x="175" y="162"/>
                      <a:pt x="197" y="160"/>
                    </a:cubicBezTo>
                    <a:cubicBezTo>
                      <a:pt x="213" y="158"/>
                      <a:pt x="235" y="152"/>
                      <a:pt x="238" y="134"/>
                    </a:cubicBezTo>
                    <a:cubicBezTo>
                      <a:pt x="240" y="120"/>
                      <a:pt x="225" y="115"/>
                      <a:pt x="214" y="117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16"/>
              <p:cNvSpPr>
                <a:spLocks noChangeArrowheads="1"/>
              </p:cNvSpPr>
              <p:nvPr/>
            </p:nvSpPr>
            <p:spPr bwMode="auto">
              <a:xfrm>
                <a:off x="422304" y="-10825"/>
                <a:ext cx="452438" cy="327025"/>
              </a:xfrm>
              <a:custGeom>
                <a:avLst/>
                <a:gdLst>
                  <a:gd name="T0" fmla="*/ 160 w 165"/>
                  <a:gd name="T1" fmla="*/ 91 h 119"/>
                  <a:gd name="T2" fmla="*/ 140 w 165"/>
                  <a:gd name="T3" fmla="*/ 86 h 119"/>
                  <a:gd name="T4" fmla="*/ 124 w 165"/>
                  <a:gd name="T5" fmla="*/ 66 h 119"/>
                  <a:gd name="T6" fmla="*/ 102 w 165"/>
                  <a:gd name="T7" fmla="*/ 44 h 119"/>
                  <a:gd name="T8" fmla="*/ 66 w 165"/>
                  <a:gd name="T9" fmla="*/ 29 h 119"/>
                  <a:gd name="T10" fmla="*/ 38 w 165"/>
                  <a:gd name="T11" fmla="*/ 16 h 119"/>
                  <a:gd name="T12" fmla="*/ 14 w 165"/>
                  <a:gd name="T13" fmla="*/ 2 h 119"/>
                  <a:gd name="T14" fmla="*/ 1 w 165"/>
                  <a:gd name="T15" fmla="*/ 23 h 119"/>
                  <a:gd name="T16" fmla="*/ 47 w 165"/>
                  <a:gd name="T17" fmla="*/ 96 h 119"/>
                  <a:gd name="T18" fmla="*/ 48 w 165"/>
                  <a:gd name="T19" fmla="*/ 98 h 119"/>
                  <a:gd name="T20" fmla="*/ 147 w 165"/>
                  <a:gd name="T21" fmla="*/ 110 h 119"/>
                  <a:gd name="T22" fmla="*/ 160 w 165"/>
                  <a:gd name="T23" fmla="*/ 9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5" h="119">
                    <a:moveTo>
                      <a:pt x="160" y="91"/>
                    </a:moveTo>
                    <a:cubicBezTo>
                      <a:pt x="155" y="85"/>
                      <a:pt x="147" y="84"/>
                      <a:pt x="140" y="86"/>
                    </a:cubicBezTo>
                    <a:cubicBezTo>
                      <a:pt x="147" y="75"/>
                      <a:pt x="136" y="63"/>
                      <a:pt x="124" y="66"/>
                    </a:cubicBezTo>
                    <a:cubicBezTo>
                      <a:pt x="131" y="55"/>
                      <a:pt x="117" y="38"/>
                      <a:pt x="102" y="44"/>
                    </a:cubicBezTo>
                    <a:cubicBezTo>
                      <a:pt x="107" y="23"/>
                      <a:pt x="82" y="16"/>
                      <a:pt x="66" y="29"/>
                    </a:cubicBezTo>
                    <a:cubicBezTo>
                      <a:pt x="61" y="16"/>
                      <a:pt x="47" y="1"/>
                      <a:pt x="38" y="16"/>
                    </a:cubicBezTo>
                    <a:cubicBezTo>
                      <a:pt x="32" y="9"/>
                      <a:pt x="23" y="0"/>
                      <a:pt x="14" y="2"/>
                    </a:cubicBezTo>
                    <a:cubicBezTo>
                      <a:pt x="3" y="4"/>
                      <a:pt x="0" y="13"/>
                      <a:pt x="1" y="23"/>
                    </a:cubicBezTo>
                    <a:cubicBezTo>
                      <a:pt x="2" y="53"/>
                      <a:pt x="25" y="77"/>
                      <a:pt x="47" y="96"/>
                    </a:cubicBezTo>
                    <a:cubicBezTo>
                      <a:pt x="46" y="97"/>
                      <a:pt x="46" y="98"/>
                      <a:pt x="48" y="98"/>
                    </a:cubicBezTo>
                    <a:cubicBezTo>
                      <a:pt x="79" y="107"/>
                      <a:pt x="114" y="119"/>
                      <a:pt x="147" y="110"/>
                    </a:cubicBezTo>
                    <a:cubicBezTo>
                      <a:pt x="153" y="108"/>
                      <a:pt x="165" y="99"/>
                      <a:pt x="160" y="91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17"/>
              <p:cNvSpPr>
                <a:spLocks noChangeArrowheads="1"/>
              </p:cNvSpPr>
              <p:nvPr/>
            </p:nvSpPr>
            <p:spPr bwMode="auto">
              <a:xfrm>
                <a:off x="287367" y="79662"/>
                <a:ext cx="441325" cy="387350"/>
              </a:xfrm>
              <a:custGeom>
                <a:avLst/>
                <a:gdLst>
                  <a:gd name="T0" fmla="*/ 157 w 161"/>
                  <a:gd name="T1" fmla="*/ 50 h 141"/>
                  <a:gd name="T2" fmla="*/ 141 w 161"/>
                  <a:gd name="T3" fmla="*/ 46 h 141"/>
                  <a:gd name="T4" fmla="*/ 135 w 161"/>
                  <a:gd name="T5" fmla="*/ 31 h 141"/>
                  <a:gd name="T6" fmla="*/ 119 w 161"/>
                  <a:gd name="T7" fmla="*/ 32 h 141"/>
                  <a:gd name="T8" fmla="*/ 110 w 161"/>
                  <a:gd name="T9" fmla="*/ 16 h 141"/>
                  <a:gd name="T10" fmla="*/ 95 w 161"/>
                  <a:gd name="T11" fmla="*/ 18 h 141"/>
                  <a:gd name="T12" fmla="*/ 95 w 161"/>
                  <a:gd name="T13" fmla="*/ 17 h 141"/>
                  <a:gd name="T14" fmla="*/ 64 w 161"/>
                  <a:gd name="T15" fmla="*/ 8 h 141"/>
                  <a:gd name="T16" fmla="*/ 63 w 161"/>
                  <a:gd name="T17" fmla="*/ 9 h 141"/>
                  <a:gd name="T18" fmla="*/ 94 w 161"/>
                  <a:gd name="T19" fmla="*/ 63 h 141"/>
                  <a:gd name="T20" fmla="*/ 13 w 161"/>
                  <a:gd name="T21" fmla="*/ 129 h 141"/>
                  <a:gd name="T22" fmla="*/ 0 w 161"/>
                  <a:gd name="T23" fmla="*/ 138 h 141"/>
                  <a:gd name="T24" fmla="*/ 3 w 161"/>
                  <a:gd name="T25" fmla="*/ 141 h 141"/>
                  <a:gd name="T26" fmla="*/ 26 w 161"/>
                  <a:gd name="T27" fmla="*/ 125 h 141"/>
                  <a:gd name="T28" fmla="*/ 96 w 161"/>
                  <a:gd name="T29" fmla="*/ 65 h 141"/>
                  <a:gd name="T30" fmla="*/ 157 w 161"/>
                  <a:gd name="T31" fmla="*/ 65 h 141"/>
                  <a:gd name="T32" fmla="*/ 157 w 161"/>
                  <a:gd name="T33" fmla="*/ 5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141">
                    <a:moveTo>
                      <a:pt x="157" y="50"/>
                    </a:moveTo>
                    <a:cubicBezTo>
                      <a:pt x="153" y="46"/>
                      <a:pt x="147" y="45"/>
                      <a:pt x="141" y="46"/>
                    </a:cubicBezTo>
                    <a:cubicBezTo>
                      <a:pt x="142" y="41"/>
                      <a:pt x="140" y="34"/>
                      <a:pt x="135" y="31"/>
                    </a:cubicBezTo>
                    <a:cubicBezTo>
                      <a:pt x="131" y="28"/>
                      <a:pt x="124" y="29"/>
                      <a:pt x="119" y="32"/>
                    </a:cubicBezTo>
                    <a:cubicBezTo>
                      <a:pt x="119" y="26"/>
                      <a:pt x="115" y="19"/>
                      <a:pt x="110" y="16"/>
                    </a:cubicBezTo>
                    <a:cubicBezTo>
                      <a:pt x="105" y="12"/>
                      <a:pt x="99" y="13"/>
                      <a:pt x="95" y="18"/>
                    </a:cubicBezTo>
                    <a:cubicBezTo>
                      <a:pt x="95" y="18"/>
                      <a:pt x="95" y="17"/>
                      <a:pt x="95" y="17"/>
                    </a:cubicBezTo>
                    <a:cubicBezTo>
                      <a:pt x="89" y="8"/>
                      <a:pt x="74" y="0"/>
                      <a:pt x="64" y="8"/>
                    </a:cubicBezTo>
                    <a:cubicBezTo>
                      <a:pt x="63" y="8"/>
                      <a:pt x="63" y="8"/>
                      <a:pt x="63" y="9"/>
                    </a:cubicBezTo>
                    <a:cubicBezTo>
                      <a:pt x="59" y="30"/>
                      <a:pt x="78" y="51"/>
                      <a:pt x="94" y="63"/>
                    </a:cubicBezTo>
                    <a:cubicBezTo>
                      <a:pt x="72" y="92"/>
                      <a:pt x="42" y="110"/>
                      <a:pt x="13" y="129"/>
                    </a:cubicBezTo>
                    <a:cubicBezTo>
                      <a:pt x="9" y="132"/>
                      <a:pt x="5" y="135"/>
                      <a:pt x="0" y="138"/>
                    </a:cubicBezTo>
                    <a:cubicBezTo>
                      <a:pt x="1" y="140"/>
                      <a:pt x="2" y="141"/>
                      <a:pt x="3" y="141"/>
                    </a:cubicBezTo>
                    <a:cubicBezTo>
                      <a:pt x="10" y="136"/>
                      <a:pt x="18" y="130"/>
                      <a:pt x="26" y="125"/>
                    </a:cubicBezTo>
                    <a:cubicBezTo>
                      <a:pt x="51" y="109"/>
                      <a:pt x="81" y="92"/>
                      <a:pt x="96" y="65"/>
                    </a:cubicBezTo>
                    <a:cubicBezTo>
                      <a:pt x="112" y="72"/>
                      <a:pt x="145" y="85"/>
                      <a:pt x="157" y="65"/>
                    </a:cubicBezTo>
                    <a:cubicBezTo>
                      <a:pt x="160" y="61"/>
                      <a:pt x="161" y="54"/>
                      <a:pt x="157" y="50"/>
                    </a:cubicBezTo>
                    <a:close/>
                  </a:path>
                </a:pathLst>
              </a:custGeom>
              <a:solidFill>
                <a:srgbClr val="F6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18"/>
              <p:cNvSpPr>
                <a:spLocks noChangeArrowheads="1"/>
              </p:cNvSpPr>
              <p:nvPr/>
            </p:nvSpPr>
            <p:spPr bwMode="auto">
              <a:xfrm>
                <a:off x="150842" y="470187"/>
                <a:ext cx="227013" cy="528638"/>
              </a:xfrm>
              <a:custGeom>
                <a:avLst/>
                <a:gdLst>
                  <a:gd name="T0" fmla="*/ 49 w 83"/>
                  <a:gd name="T1" fmla="*/ 152 h 192"/>
                  <a:gd name="T2" fmla="*/ 50 w 83"/>
                  <a:gd name="T3" fmla="*/ 113 h 192"/>
                  <a:gd name="T4" fmla="*/ 45 w 83"/>
                  <a:gd name="T5" fmla="*/ 65 h 192"/>
                  <a:gd name="T6" fmla="*/ 1 w 83"/>
                  <a:gd name="T7" fmla="*/ 0 h 192"/>
                  <a:gd name="T8" fmla="*/ 0 w 83"/>
                  <a:gd name="T9" fmla="*/ 1 h 192"/>
                  <a:gd name="T10" fmla="*/ 42 w 83"/>
                  <a:gd name="T11" fmla="*/ 71 h 192"/>
                  <a:gd name="T12" fmla="*/ 46 w 83"/>
                  <a:gd name="T13" fmla="*/ 116 h 192"/>
                  <a:gd name="T14" fmla="*/ 45 w 83"/>
                  <a:gd name="T15" fmla="*/ 153 h 192"/>
                  <a:gd name="T16" fmla="*/ 18 w 83"/>
                  <a:gd name="T17" fmla="*/ 181 h 192"/>
                  <a:gd name="T18" fmla="*/ 21 w 83"/>
                  <a:gd name="T19" fmla="*/ 184 h 192"/>
                  <a:gd name="T20" fmla="*/ 34 w 83"/>
                  <a:gd name="T21" fmla="*/ 177 h 192"/>
                  <a:gd name="T22" fmla="*/ 41 w 83"/>
                  <a:gd name="T23" fmla="*/ 187 h 192"/>
                  <a:gd name="T24" fmla="*/ 45 w 83"/>
                  <a:gd name="T25" fmla="*/ 187 h 192"/>
                  <a:gd name="T26" fmla="*/ 49 w 83"/>
                  <a:gd name="T27" fmla="*/ 181 h 192"/>
                  <a:gd name="T28" fmla="*/ 54 w 83"/>
                  <a:gd name="T29" fmla="*/ 187 h 192"/>
                  <a:gd name="T30" fmla="*/ 58 w 83"/>
                  <a:gd name="T31" fmla="*/ 187 h 192"/>
                  <a:gd name="T32" fmla="*/ 61 w 83"/>
                  <a:gd name="T33" fmla="*/ 180 h 192"/>
                  <a:gd name="T34" fmla="*/ 78 w 83"/>
                  <a:gd name="T35" fmla="*/ 182 h 192"/>
                  <a:gd name="T36" fmla="*/ 49 w 83"/>
                  <a:gd name="T37" fmla="*/ 15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92">
                    <a:moveTo>
                      <a:pt x="49" y="152"/>
                    </a:moveTo>
                    <a:cubicBezTo>
                      <a:pt x="52" y="140"/>
                      <a:pt x="51" y="126"/>
                      <a:pt x="50" y="113"/>
                    </a:cubicBezTo>
                    <a:cubicBezTo>
                      <a:pt x="50" y="97"/>
                      <a:pt x="48" y="81"/>
                      <a:pt x="45" y="65"/>
                    </a:cubicBezTo>
                    <a:cubicBezTo>
                      <a:pt x="40" y="40"/>
                      <a:pt x="28" y="8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7" y="16"/>
                      <a:pt x="37" y="43"/>
                      <a:pt x="42" y="71"/>
                    </a:cubicBezTo>
                    <a:cubicBezTo>
                      <a:pt x="45" y="86"/>
                      <a:pt x="46" y="101"/>
                      <a:pt x="46" y="116"/>
                    </a:cubicBezTo>
                    <a:cubicBezTo>
                      <a:pt x="46" y="128"/>
                      <a:pt x="44" y="141"/>
                      <a:pt x="45" y="153"/>
                    </a:cubicBezTo>
                    <a:cubicBezTo>
                      <a:pt x="31" y="157"/>
                      <a:pt x="21" y="168"/>
                      <a:pt x="18" y="181"/>
                    </a:cubicBezTo>
                    <a:cubicBezTo>
                      <a:pt x="17" y="183"/>
                      <a:pt x="19" y="185"/>
                      <a:pt x="21" y="184"/>
                    </a:cubicBezTo>
                    <a:cubicBezTo>
                      <a:pt x="25" y="181"/>
                      <a:pt x="30" y="180"/>
                      <a:pt x="34" y="177"/>
                    </a:cubicBezTo>
                    <a:cubicBezTo>
                      <a:pt x="36" y="181"/>
                      <a:pt x="40" y="183"/>
                      <a:pt x="41" y="187"/>
                    </a:cubicBezTo>
                    <a:cubicBezTo>
                      <a:pt x="42" y="189"/>
                      <a:pt x="44" y="188"/>
                      <a:pt x="45" y="187"/>
                    </a:cubicBezTo>
                    <a:cubicBezTo>
                      <a:pt x="46" y="185"/>
                      <a:pt x="48" y="183"/>
                      <a:pt x="49" y="181"/>
                    </a:cubicBezTo>
                    <a:cubicBezTo>
                      <a:pt x="51" y="183"/>
                      <a:pt x="52" y="185"/>
                      <a:pt x="54" y="187"/>
                    </a:cubicBezTo>
                    <a:cubicBezTo>
                      <a:pt x="55" y="189"/>
                      <a:pt x="57" y="189"/>
                      <a:pt x="58" y="187"/>
                    </a:cubicBezTo>
                    <a:cubicBezTo>
                      <a:pt x="59" y="185"/>
                      <a:pt x="60" y="182"/>
                      <a:pt x="61" y="180"/>
                    </a:cubicBezTo>
                    <a:cubicBezTo>
                      <a:pt x="65" y="186"/>
                      <a:pt x="75" y="192"/>
                      <a:pt x="78" y="182"/>
                    </a:cubicBezTo>
                    <a:cubicBezTo>
                      <a:pt x="83" y="166"/>
                      <a:pt x="60" y="155"/>
                      <a:pt x="49" y="15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19"/>
              <p:cNvSpPr>
                <a:spLocks noChangeArrowheads="1"/>
              </p:cNvSpPr>
              <p:nvPr/>
            </p:nvSpPr>
            <p:spPr bwMode="auto">
              <a:xfrm>
                <a:off x="446117" y="443200"/>
                <a:ext cx="241300" cy="485775"/>
              </a:xfrm>
              <a:custGeom>
                <a:avLst/>
                <a:gdLst>
                  <a:gd name="T0" fmla="*/ 60 w 88"/>
                  <a:gd name="T1" fmla="*/ 136 h 177"/>
                  <a:gd name="T2" fmla="*/ 59 w 88"/>
                  <a:gd name="T3" fmla="*/ 136 h 177"/>
                  <a:gd name="T4" fmla="*/ 56 w 88"/>
                  <a:gd name="T5" fmla="*/ 102 h 177"/>
                  <a:gd name="T6" fmla="*/ 48 w 88"/>
                  <a:gd name="T7" fmla="*/ 57 h 177"/>
                  <a:gd name="T8" fmla="*/ 1 w 88"/>
                  <a:gd name="T9" fmla="*/ 0 h 177"/>
                  <a:gd name="T10" fmla="*/ 1 w 88"/>
                  <a:gd name="T11" fmla="*/ 2 h 177"/>
                  <a:gd name="T12" fmla="*/ 47 w 88"/>
                  <a:gd name="T13" fmla="*/ 65 h 177"/>
                  <a:gd name="T14" fmla="*/ 53 w 88"/>
                  <a:gd name="T15" fmla="*/ 107 h 177"/>
                  <a:gd name="T16" fmla="*/ 55 w 88"/>
                  <a:gd name="T17" fmla="*/ 136 h 177"/>
                  <a:gd name="T18" fmla="*/ 53 w 88"/>
                  <a:gd name="T19" fmla="*/ 168 h 177"/>
                  <a:gd name="T20" fmla="*/ 59 w 88"/>
                  <a:gd name="T21" fmla="*/ 177 h 177"/>
                  <a:gd name="T22" fmla="*/ 72 w 88"/>
                  <a:gd name="T23" fmla="*/ 174 h 177"/>
                  <a:gd name="T24" fmla="*/ 60 w 88"/>
                  <a:gd name="T25" fmla="*/ 13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77">
                    <a:moveTo>
                      <a:pt x="60" y="136"/>
                    </a:moveTo>
                    <a:cubicBezTo>
                      <a:pt x="59" y="136"/>
                      <a:pt x="59" y="136"/>
                      <a:pt x="59" y="136"/>
                    </a:cubicBezTo>
                    <a:cubicBezTo>
                      <a:pt x="59" y="125"/>
                      <a:pt x="57" y="113"/>
                      <a:pt x="56" y="102"/>
                    </a:cubicBezTo>
                    <a:cubicBezTo>
                      <a:pt x="55" y="87"/>
                      <a:pt x="52" y="72"/>
                      <a:pt x="48" y="57"/>
                    </a:cubicBezTo>
                    <a:cubicBezTo>
                      <a:pt x="42" y="32"/>
                      <a:pt x="28" y="7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28" y="13"/>
                      <a:pt x="40" y="38"/>
                      <a:pt x="47" y="65"/>
                    </a:cubicBezTo>
                    <a:cubicBezTo>
                      <a:pt x="50" y="79"/>
                      <a:pt x="52" y="93"/>
                      <a:pt x="53" y="107"/>
                    </a:cubicBezTo>
                    <a:cubicBezTo>
                      <a:pt x="54" y="116"/>
                      <a:pt x="53" y="127"/>
                      <a:pt x="55" y="136"/>
                    </a:cubicBezTo>
                    <a:cubicBezTo>
                      <a:pt x="52" y="147"/>
                      <a:pt x="50" y="158"/>
                      <a:pt x="53" y="168"/>
                    </a:cubicBezTo>
                    <a:cubicBezTo>
                      <a:pt x="54" y="170"/>
                      <a:pt x="56" y="176"/>
                      <a:pt x="59" y="177"/>
                    </a:cubicBezTo>
                    <a:cubicBezTo>
                      <a:pt x="64" y="177"/>
                      <a:pt x="68" y="176"/>
                      <a:pt x="72" y="174"/>
                    </a:cubicBezTo>
                    <a:cubicBezTo>
                      <a:pt x="88" y="167"/>
                      <a:pt x="66" y="142"/>
                      <a:pt x="60" y="136"/>
                    </a:cubicBezTo>
                    <a:close/>
                  </a:path>
                </a:pathLst>
              </a:custGeom>
              <a:solidFill>
                <a:srgbClr val="198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20"/>
              <p:cNvSpPr>
                <a:spLocks noChangeArrowheads="1"/>
              </p:cNvSpPr>
              <p:nvPr/>
            </p:nvSpPr>
            <p:spPr bwMode="auto">
              <a:xfrm>
                <a:off x="408017" y="519400"/>
                <a:ext cx="166688" cy="382588"/>
              </a:xfrm>
              <a:custGeom>
                <a:avLst/>
                <a:gdLst>
                  <a:gd name="T0" fmla="*/ 48 w 61"/>
                  <a:gd name="T1" fmla="*/ 3 h 139"/>
                  <a:gd name="T2" fmla="*/ 49 w 61"/>
                  <a:gd name="T3" fmla="*/ 1 h 139"/>
                  <a:gd name="T4" fmla="*/ 48 w 61"/>
                  <a:gd name="T5" fmla="*/ 1 h 139"/>
                  <a:gd name="T6" fmla="*/ 47 w 61"/>
                  <a:gd name="T7" fmla="*/ 3 h 139"/>
                  <a:gd name="T8" fmla="*/ 47 w 61"/>
                  <a:gd name="T9" fmla="*/ 3 h 139"/>
                  <a:gd name="T10" fmla="*/ 4 w 61"/>
                  <a:gd name="T11" fmla="*/ 138 h 139"/>
                  <a:gd name="T12" fmla="*/ 6 w 61"/>
                  <a:gd name="T13" fmla="*/ 139 h 139"/>
                  <a:gd name="T14" fmla="*/ 7 w 61"/>
                  <a:gd name="T15" fmla="*/ 139 h 139"/>
                  <a:gd name="T16" fmla="*/ 50 w 61"/>
                  <a:gd name="T17" fmla="*/ 79 h 139"/>
                  <a:gd name="T18" fmla="*/ 48 w 61"/>
                  <a:gd name="T19" fmla="*/ 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39">
                    <a:moveTo>
                      <a:pt x="48" y="3"/>
                    </a:moveTo>
                    <a:cubicBezTo>
                      <a:pt x="49" y="2"/>
                      <a:pt x="49" y="2"/>
                      <a:pt x="49" y="1"/>
                    </a:cubicBezTo>
                    <a:cubicBezTo>
                      <a:pt x="49" y="1"/>
                      <a:pt x="49" y="0"/>
                      <a:pt x="48" y="1"/>
                    </a:cubicBezTo>
                    <a:cubicBezTo>
                      <a:pt x="48" y="1"/>
                      <a:pt x="48" y="2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22" y="43"/>
                      <a:pt x="0" y="89"/>
                      <a:pt x="4" y="138"/>
                    </a:cubicBezTo>
                    <a:cubicBezTo>
                      <a:pt x="4" y="139"/>
                      <a:pt x="5" y="139"/>
                      <a:pt x="6" y="139"/>
                    </a:cubicBezTo>
                    <a:cubicBezTo>
                      <a:pt x="6" y="139"/>
                      <a:pt x="7" y="139"/>
                      <a:pt x="7" y="139"/>
                    </a:cubicBezTo>
                    <a:cubicBezTo>
                      <a:pt x="29" y="126"/>
                      <a:pt x="42" y="102"/>
                      <a:pt x="50" y="79"/>
                    </a:cubicBezTo>
                    <a:cubicBezTo>
                      <a:pt x="58" y="55"/>
                      <a:pt x="61" y="26"/>
                      <a:pt x="48" y="3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21"/>
              <p:cNvSpPr>
                <a:spLocks noChangeArrowheads="1"/>
              </p:cNvSpPr>
              <p:nvPr/>
            </p:nvSpPr>
            <p:spPr bwMode="auto">
              <a:xfrm>
                <a:off x="773142" y="474950"/>
                <a:ext cx="112713" cy="400050"/>
              </a:xfrm>
              <a:custGeom>
                <a:avLst/>
                <a:gdLst>
                  <a:gd name="T0" fmla="*/ 36 w 41"/>
                  <a:gd name="T1" fmla="*/ 61 h 145"/>
                  <a:gd name="T2" fmla="*/ 1 w 41"/>
                  <a:gd name="T3" fmla="*/ 0 h 145"/>
                  <a:gd name="T4" fmla="*/ 0 w 41"/>
                  <a:gd name="T5" fmla="*/ 0 h 145"/>
                  <a:gd name="T6" fmla="*/ 34 w 41"/>
                  <a:gd name="T7" fmla="*/ 68 h 145"/>
                  <a:gd name="T8" fmla="*/ 37 w 41"/>
                  <a:gd name="T9" fmla="*/ 143 h 145"/>
                  <a:gd name="T10" fmla="*/ 40 w 41"/>
                  <a:gd name="T11" fmla="*/ 143 h 145"/>
                  <a:gd name="T12" fmla="*/ 36 w 41"/>
                  <a:gd name="T13" fmla="*/ 6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45">
                    <a:moveTo>
                      <a:pt x="36" y="61"/>
                    </a:moveTo>
                    <a:cubicBezTo>
                      <a:pt x="32" y="39"/>
                      <a:pt x="24" y="9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6"/>
                      <a:pt x="30" y="42"/>
                      <a:pt x="34" y="68"/>
                    </a:cubicBezTo>
                    <a:cubicBezTo>
                      <a:pt x="38" y="92"/>
                      <a:pt x="38" y="118"/>
                      <a:pt x="37" y="143"/>
                    </a:cubicBezTo>
                    <a:cubicBezTo>
                      <a:pt x="37" y="145"/>
                      <a:pt x="40" y="145"/>
                      <a:pt x="40" y="143"/>
                    </a:cubicBezTo>
                    <a:cubicBezTo>
                      <a:pt x="41" y="116"/>
                      <a:pt x="41" y="88"/>
                      <a:pt x="36" y="6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22"/>
              <p:cNvSpPr>
                <a:spLocks noChangeArrowheads="1"/>
              </p:cNvSpPr>
              <p:nvPr/>
            </p:nvSpPr>
            <p:spPr bwMode="auto">
              <a:xfrm>
                <a:off x="765204" y="852775"/>
                <a:ext cx="223838" cy="219075"/>
              </a:xfrm>
              <a:custGeom>
                <a:avLst/>
                <a:gdLst>
                  <a:gd name="T0" fmla="*/ 44 w 82"/>
                  <a:gd name="T1" fmla="*/ 2 h 80"/>
                  <a:gd name="T2" fmla="*/ 43 w 82"/>
                  <a:gd name="T3" fmla="*/ 1 h 80"/>
                  <a:gd name="T4" fmla="*/ 40 w 82"/>
                  <a:gd name="T5" fmla="*/ 3 h 80"/>
                  <a:gd name="T6" fmla="*/ 0 w 82"/>
                  <a:gd name="T7" fmla="*/ 55 h 80"/>
                  <a:gd name="T8" fmla="*/ 7 w 82"/>
                  <a:gd name="T9" fmla="*/ 68 h 80"/>
                  <a:gd name="T10" fmla="*/ 22 w 82"/>
                  <a:gd name="T11" fmla="*/ 59 h 80"/>
                  <a:gd name="T12" fmla="*/ 29 w 82"/>
                  <a:gd name="T13" fmla="*/ 79 h 80"/>
                  <a:gd name="T14" fmla="*/ 31 w 82"/>
                  <a:gd name="T15" fmla="*/ 79 h 80"/>
                  <a:gd name="T16" fmla="*/ 45 w 82"/>
                  <a:gd name="T17" fmla="*/ 63 h 80"/>
                  <a:gd name="T18" fmla="*/ 56 w 82"/>
                  <a:gd name="T19" fmla="*/ 76 h 80"/>
                  <a:gd name="T20" fmla="*/ 70 w 82"/>
                  <a:gd name="T21" fmla="*/ 66 h 80"/>
                  <a:gd name="T22" fmla="*/ 44 w 82"/>
                  <a:gd name="T2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80">
                    <a:moveTo>
                      <a:pt x="44" y="2"/>
                    </a:moveTo>
                    <a:cubicBezTo>
                      <a:pt x="44" y="1"/>
                      <a:pt x="43" y="0"/>
                      <a:pt x="43" y="1"/>
                    </a:cubicBezTo>
                    <a:cubicBezTo>
                      <a:pt x="41" y="0"/>
                      <a:pt x="40" y="1"/>
                      <a:pt x="40" y="3"/>
                    </a:cubicBezTo>
                    <a:cubicBezTo>
                      <a:pt x="22" y="15"/>
                      <a:pt x="2" y="32"/>
                      <a:pt x="0" y="55"/>
                    </a:cubicBezTo>
                    <a:cubicBezTo>
                      <a:pt x="0" y="60"/>
                      <a:pt x="2" y="66"/>
                      <a:pt x="7" y="68"/>
                    </a:cubicBezTo>
                    <a:cubicBezTo>
                      <a:pt x="13" y="70"/>
                      <a:pt x="18" y="64"/>
                      <a:pt x="22" y="59"/>
                    </a:cubicBezTo>
                    <a:cubicBezTo>
                      <a:pt x="22" y="67"/>
                      <a:pt x="24" y="73"/>
                      <a:pt x="29" y="79"/>
                    </a:cubicBezTo>
                    <a:cubicBezTo>
                      <a:pt x="29" y="80"/>
                      <a:pt x="31" y="80"/>
                      <a:pt x="31" y="79"/>
                    </a:cubicBezTo>
                    <a:cubicBezTo>
                      <a:pt x="37" y="75"/>
                      <a:pt x="42" y="69"/>
                      <a:pt x="45" y="63"/>
                    </a:cubicBezTo>
                    <a:cubicBezTo>
                      <a:pt x="47" y="69"/>
                      <a:pt x="50" y="74"/>
                      <a:pt x="56" y="76"/>
                    </a:cubicBezTo>
                    <a:cubicBezTo>
                      <a:pt x="62" y="77"/>
                      <a:pt x="68" y="71"/>
                      <a:pt x="70" y="66"/>
                    </a:cubicBezTo>
                    <a:cubicBezTo>
                      <a:pt x="82" y="42"/>
                      <a:pt x="60" y="16"/>
                      <a:pt x="44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24"/>
              <p:cNvSpPr>
                <a:spLocks noChangeArrowheads="1"/>
              </p:cNvSpPr>
              <p:nvPr/>
            </p:nvSpPr>
            <p:spPr bwMode="auto">
              <a:xfrm>
                <a:off x="-33308" y="470187"/>
                <a:ext cx="173038" cy="382588"/>
              </a:xfrm>
              <a:custGeom>
                <a:avLst/>
                <a:gdLst>
                  <a:gd name="T0" fmla="*/ 61 w 63"/>
                  <a:gd name="T1" fmla="*/ 135 h 139"/>
                  <a:gd name="T2" fmla="*/ 3 w 63"/>
                  <a:gd name="T3" fmla="*/ 6 h 139"/>
                  <a:gd name="T4" fmla="*/ 3 w 63"/>
                  <a:gd name="T5" fmla="*/ 7 h 139"/>
                  <a:gd name="T6" fmla="*/ 2 w 63"/>
                  <a:gd name="T7" fmla="*/ 8 h 139"/>
                  <a:gd name="T8" fmla="*/ 58 w 63"/>
                  <a:gd name="T9" fmla="*/ 137 h 139"/>
                  <a:gd name="T10" fmla="*/ 58 w 63"/>
                  <a:gd name="T11" fmla="*/ 137 h 139"/>
                  <a:gd name="T12" fmla="*/ 61 w 63"/>
                  <a:gd name="T13" fmla="*/ 137 h 139"/>
                  <a:gd name="T14" fmla="*/ 61 w 63"/>
                  <a:gd name="T15" fmla="*/ 136 h 139"/>
                  <a:gd name="T16" fmla="*/ 61 w 63"/>
                  <a:gd name="T17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39">
                    <a:moveTo>
                      <a:pt x="61" y="135"/>
                    </a:moveTo>
                    <a:cubicBezTo>
                      <a:pt x="63" y="96"/>
                      <a:pt x="62" y="0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0" y="56"/>
                      <a:pt x="22" y="104"/>
                      <a:pt x="58" y="137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9"/>
                      <a:pt x="61" y="139"/>
                      <a:pt x="61" y="137"/>
                    </a:cubicBezTo>
                    <a:cubicBezTo>
                      <a:pt x="61" y="137"/>
                      <a:pt x="61" y="136"/>
                      <a:pt x="61" y="136"/>
                    </a:cubicBezTo>
                    <a:cubicBezTo>
                      <a:pt x="61" y="136"/>
                      <a:pt x="61" y="136"/>
                      <a:pt x="61" y="135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25"/>
              <p:cNvSpPr>
                <a:spLocks noChangeArrowheads="1"/>
              </p:cNvSpPr>
              <p:nvPr/>
            </p:nvSpPr>
            <p:spPr bwMode="auto">
              <a:xfrm>
                <a:off x="920779" y="41562"/>
                <a:ext cx="954088" cy="541338"/>
              </a:xfrm>
              <a:custGeom>
                <a:avLst/>
                <a:gdLst>
                  <a:gd name="T0" fmla="*/ 323 w 348"/>
                  <a:gd name="T1" fmla="*/ 51 h 197"/>
                  <a:gd name="T2" fmla="*/ 323 w 348"/>
                  <a:gd name="T3" fmla="*/ 52 h 197"/>
                  <a:gd name="T4" fmla="*/ 289 w 348"/>
                  <a:gd name="T5" fmla="*/ 55 h 197"/>
                  <a:gd name="T6" fmla="*/ 327 w 348"/>
                  <a:gd name="T7" fmla="*/ 27 h 197"/>
                  <a:gd name="T8" fmla="*/ 318 w 348"/>
                  <a:gd name="T9" fmla="*/ 5 h 197"/>
                  <a:gd name="T10" fmla="*/ 314 w 348"/>
                  <a:gd name="T11" fmla="*/ 15 h 197"/>
                  <a:gd name="T12" fmla="*/ 257 w 348"/>
                  <a:gd name="T13" fmla="*/ 71 h 197"/>
                  <a:gd name="T14" fmla="*/ 276 w 348"/>
                  <a:gd name="T15" fmla="*/ 25 h 197"/>
                  <a:gd name="T16" fmla="*/ 249 w 348"/>
                  <a:gd name="T17" fmla="*/ 25 h 197"/>
                  <a:gd name="T18" fmla="*/ 261 w 348"/>
                  <a:gd name="T19" fmla="*/ 36 h 197"/>
                  <a:gd name="T20" fmla="*/ 255 w 348"/>
                  <a:gd name="T21" fmla="*/ 73 h 197"/>
                  <a:gd name="T22" fmla="*/ 178 w 348"/>
                  <a:gd name="T23" fmla="*/ 117 h 197"/>
                  <a:gd name="T24" fmla="*/ 218 w 348"/>
                  <a:gd name="T25" fmla="*/ 64 h 197"/>
                  <a:gd name="T26" fmla="*/ 200 w 348"/>
                  <a:gd name="T27" fmla="*/ 44 h 197"/>
                  <a:gd name="T28" fmla="*/ 200 w 348"/>
                  <a:gd name="T29" fmla="*/ 61 h 197"/>
                  <a:gd name="T30" fmla="*/ 175 w 348"/>
                  <a:gd name="T31" fmla="*/ 118 h 197"/>
                  <a:gd name="T32" fmla="*/ 95 w 348"/>
                  <a:gd name="T33" fmla="*/ 152 h 197"/>
                  <a:gd name="T34" fmla="*/ 156 w 348"/>
                  <a:gd name="T35" fmla="*/ 103 h 197"/>
                  <a:gd name="T36" fmla="*/ 136 w 348"/>
                  <a:gd name="T37" fmla="*/ 87 h 197"/>
                  <a:gd name="T38" fmla="*/ 134 w 348"/>
                  <a:gd name="T39" fmla="*/ 102 h 197"/>
                  <a:gd name="T40" fmla="*/ 50 w 348"/>
                  <a:gd name="T41" fmla="*/ 168 h 197"/>
                  <a:gd name="T42" fmla="*/ 38 w 348"/>
                  <a:gd name="T43" fmla="*/ 154 h 197"/>
                  <a:gd name="T44" fmla="*/ 61 w 348"/>
                  <a:gd name="T45" fmla="*/ 134 h 197"/>
                  <a:gd name="T46" fmla="*/ 43 w 348"/>
                  <a:gd name="T47" fmla="*/ 115 h 197"/>
                  <a:gd name="T48" fmla="*/ 46 w 348"/>
                  <a:gd name="T49" fmla="*/ 134 h 197"/>
                  <a:gd name="T50" fmla="*/ 0 w 348"/>
                  <a:gd name="T51" fmla="*/ 181 h 197"/>
                  <a:gd name="T52" fmla="*/ 44 w 348"/>
                  <a:gd name="T53" fmla="*/ 174 h 197"/>
                  <a:gd name="T54" fmla="*/ 104 w 348"/>
                  <a:gd name="T55" fmla="*/ 181 h 197"/>
                  <a:gd name="T56" fmla="*/ 121 w 348"/>
                  <a:gd name="T57" fmla="*/ 196 h 197"/>
                  <a:gd name="T58" fmla="*/ 112 w 348"/>
                  <a:gd name="T59" fmla="*/ 169 h 197"/>
                  <a:gd name="T60" fmla="*/ 106 w 348"/>
                  <a:gd name="T61" fmla="*/ 177 h 197"/>
                  <a:gd name="T62" fmla="*/ 58 w 348"/>
                  <a:gd name="T63" fmla="*/ 170 h 197"/>
                  <a:gd name="T64" fmla="*/ 143 w 348"/>
                  <a:gd name="T65" fmla="*/ 138 h 197"/>
                  <a:gd name="T66" fmla="*/ 188 w 348"/>
                  <a:gd name="T67" fmla="*/ 170 h 197"/>
                  <a:gd name="T68" fmla="*/ 203 w 348"/>
                  <a:gd name="T69" fmla="*/ 179 h 197"/>
                  <a:gd name="T70" fmla="*/ 198 w 348"/>
                  <a:gd name="T71" fmla="*/ 154 h 197"/>
                  <a:gd name="T72" fmla="*/ 145 w 348"/>
                  <a:gd name="T73" fmla="*/ 137 h 197"/>
                  <a:gd name="T74" fmla="*/ 221 w 348"/>
                  <a:gd name="T75" fmla="*/ 100 h 197"/>
                  <a:gd name="T76" fmla="*/ 256 w 348"/>
                  <a:gd name="T77" fmla="*/ 123 h 197"/>
                  <a:gd name="T78" fmla="*/ 277 w 348"/>
                  <a:gd name="T79" fmla="*/ 113 h 197"/>
                  <a:gd name="T80" fmla="*/ 267 w 348"/>
                  <a:gd name="T81" fmla="*/ 107 h 197"/>
                  <a:gd name="T82" fmla="*/ 262 w 348"/>
                  <a:gd name="T83" fmla="*/ 108 h 197"/>
                  <a:gd name="T84" fmla="*/ 259 w 348"/>
                  <a:gd name="T85" fmla="*/ 111 h 197"/>
                  <a:gd name="T86" fmla="*/ 288 w 348"/>
                  <a:gd name="T87" fmla="*/ 57 h 197"/>
                  <a:gd name="T88" fmla="*/ 324 w 348"/>
                  <a:gd name="T89" fmla="*/ 57 h 197"/>
                  <a:gd name="T90" fmla="*/ 347 w 348"/>
                  <a:gd name="T91" fmla="*/ 5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8" h="197">
                    <a:moveTo>
                      <a:pt x="336" y="40"/>
                    </a:moveTo>
                    <a:cubicBezTo>
                      <a:pt x="330" y="41"/>
                      <a:pt x="325" y="46"/>
                      <a:pt x="323" y="51"/>
                    </a:cubicBezTo>
                    <a:cubicBezTo>
                      <a:pt x="323" y="51"/>
                      <a:pt x="323" y="51"/>
                      <a:pt x="323" y="52"/>
                    </a:cubicBezTo>
                    <a:cubicBezTo>
                      <a:pt x="323" y="52"/>
                      <a:pt x="323" y="52"/>
                      <a:pt x="323" y="52"/>
                    </a:cubicBezTo>
                    <a:cubicBezTo>
                      <a:pt x="323" y="53"/>
                      <a:pt x="322" y="54"/>
                      <a:pt x="322" y="54"/>
                    </a:cubicBezTo>
                    <a:cubicBezTo>
                      <a:pt x="311" y="54"/>
                      <a:pt x="300" y="54"/>
                      <a:pt x="289" y="55"/>
                    </a:cubicBezTo>
                    <a:cubicBezTo>
                      <a:pt x="300" y="46"/>
                      <a:pt x="310" y="37"/>
                      <a:pt x="319" y="26"/>
                    </a:cubicBezTo>
                    <a:cubicBezTo>
                      <a:pt x="321" y="28"/>
                      <a:pt x="324" y="28"/>
                      <a:pt x="327" y="27"/>
                    </a:cubicBezTo>
                    <a:cubicBezTo>
                      <a:pt x="333" y="25"/>
                      <a:pt x="338" y="19"/>
                      <a:pt x="336" y="12"/>
                    </a:cubicBezTo>
                    <a:cubicBezTo>
                      <a:pt x="335" y="5"/>
                      <a:pt x="324" y="0"/>
                      <a:pt x="318" y="5"/>
                    </a:cubicBezTo>
                    <a:cubicBezTo>
                      <a:pt x="316" y="7"/>
                      <a:pt x="314" y="10"/>
                      <a:pt x="315" y="14"/>
                    </a:cubicBezTo>
                    <a:cubicBezTo>
                      <a:pt x="314" y="14"/>
                      <a:pt x="314" y="14"/>
                      <a:pt x="314" y="15"/>
                    </a:cubicBezTo>
                    <a:cubicBezTo>
                      <a:pt x="314" y="18"/>
                      <a:pt x="315" y="21"/>
                      <a:pt x="317" y="24"/>
                    </a:cubicBezTo>
                    <a:cubicBezTo>
                      <a:pt x="298" y="41"/>
                      <a:pt x="278" y="57"/>
                      <a:pt x="257" y="71"/>
                    </a:cubicBezTo>
                    <a:cubicBezTo>
                      <a:pt x="261" y="60"/>
                      <a:pt x="263" y="48"/>
                      <a:pt x="264" y="36"/>
                    </a:cubicBezTo>
                    <a:cubicBezTo>
                      <a:pt x="270" y="36"/>
                      <a:pt x="275" y="31"/>
                      <a:pt x="276" y="25"/>
                    </a:cubicBezTo>
                    <a:cubicBezTo>
                      <a:pt x="277" y="18"/>
                      <a:pt x="272" y="13"/>
                      <a:pt x="266" y="12"/>
                    </a:cubicBezTo>
                    <a:cubicBezTo>
                      <a:pt x="259" y="11"/>
                      <a:pt x="247" y="16"/>
                      <a:pt x="249" y="25"/>
                    </a:cubicBezTo>
                    <a:cubicBezTo>
                      <a:pt x="250" y="30"/>
                      <a:pt x="255" y="34"/>
                      <a:pt x="260" y="35"/>
                    </a:cubicBezTo>
                    <a:cubicBezTo>
                      <a:pt x="260" y="35"/>
                      <a:pt x="260" y="36"/>
                      <a:pt x="261" y="36"/>
                    </a:cubicBezTo>
                    <a:cubicBezTo>
                      <a:pt x="261" y="36"/>
                      <a:pt x="261" y="36"/>
                      <a:pt x="261" y="36"/>
                    </a:cubicBezTo>
                    <a:cubicBezTo>
                      <a:pt x="260" y="49"/>
                      <a:pt x="257" y="61"/>
                      <a:pt x="255" y="73"/>
                    </a:cubicBezTo>
                    <a:cubicBezTo>
                      <a:pt x="231" y="89"/>
                      <a:pt x="206" y="104"/>
                      <a:pt x="179" y="117"/>
                    </a:cubicBezTo>
                    <a:cubicBezTo>
                      <a:pt x="178" y="117"/>
                      <a:pt x="178" y="117"/>
                      <a:pt x="178" y="117"/>
                    </a:cubicBezTo>
                    <a:cubicBezTo>
                      <a:pt x="185" y="99"/>
                      <a:pt x="195" y="83"/>
                      <a:pt x="205" y="67"/>
                    </a:cubicBezTo>
                    <a:cubicBezTo>
                      <a:pt x="209" y="69"/>
                      <a:pt x="215" y="69"/>
                      <a:pt x="218" y="64"/>
                    </a:cubicBezTo>
                    <a:cubicBezTo>
                      <a:pt x="223" y="59"/>
                      <a:pt x="225" y="49"/>
                      <a:pt x="221" y="43"/>
                    </a:cubicBezTo>
                    <a:cubicBezTo>
                      <a:pt x="216" y="36"/>
                      <a:pt x="205" y="37"/>
                      <a:pt x="200" y="44"/>
                    </a:cubicBezTo>
                    <a:cubicBezTo>
                      <a:pt x="197" y="48"/>
                      <a:pt x="197" y="55"/>
                      <a:pt x="200" y="60"/>
                    </a:cubicBezTo>
                    <a:cubicBezTo>
                      <a:pt x="200" y="60"/>
                      <a:pt x="200" y="60"/>
                      <a:pt x="200" y="61"/>
                    </a:cubicBezTo>
                    <a:cubicBezTo>
                      <a:pt x="201" y="63"/>
                      <a:pt x="202" y="64"/>
                      <a:pt x="203" y="65"/>
                    </a:cubicBezTo>
                    <a:cubicBezTo>
                      <a:pt x="193" y="82"/>
                      <a:pt x="181" y="99"/>
                      <a:pt x="175" y="118"/>
                    </a:cubicBezTo>
                    <a:cubicBezTo>
                      <a:pt x="150" y="130"/>
                      <a:pt x="125" y="141"/>
                      <a:pt x="99" y="151"/>
                    </a:cubicBezTo>
                    <a:cubicBezTo>
                      <a:pt x="97" y="151"/>
                      <a:pt x="96" y="152"/>
                      <a:pt x="95" y="152"/>
                    </a:cubicBezTo>
                    <a:cubicBezTo>
                      <a:pt x="107" y="134"/>
                      <a:pt x="121" y="119"/>
                      <a:pt x="135" y="104"/>
                    </a:cubicBezTo>
                    <a:cubicBezTo>
                      <a:pt x="141" y="109"/>
                      <a:pt x="151" y="109"/>
                      <a:pt x="156" y="103"/>
                    </a:cubicBezTo>
                    <a:cubicBezTo>
                      <a:pt x="160" y="98"/>
                      <a:pt x="160" y="89"/>
                      <a:pt x="156" y="84"/>
                    </a:cubicBezTo>
                    <a:cubicBezTo>
                      <a:pt x="151" y="77"/>
                      <a:pt x="141" y="81"/>
                      <a:pt x="136" y="87"/>
                    </a:cubicBezTo>
                    <a:cubicBezTo>
                      <a:pt x="136" y="87"/>
                      <a:pt x="136" y="87"/>
                      <a:pt x="136" y="88"/>
                    </a:cubicBezTo>
                    <a:cubicBezTo>
                      <a:pt x="133" y="92"/>
                      <a:pt x="131" y="97"/>
                      <a:pt x="134" y="102"/>
                    </a:cubicBezTo>
                    <a:cubicBezTo>
                      <a:pt x="117" y="116"/>
                      <a:pt x="103" y="133"/>
                      <a:pt x="93" y="153"/>
                    </a:cubicBezTo>
                    <a:cubicBezTo>
                      <a:pt x="79" y="158"/>
                      <a:pt x="65" y="163"/>
                      <a:pt x="50" y="168"/>
                    </a:cubicBezTo>
                    <a:cubicBezTo>
                      <a:pt x="43" y="170"/>
                      <a:pt x="36" y="171"/>
                      <a:pt x="29" y="173"/>
                    </a:cubicBezTo>
                    <a:cubicBezTo>
                      <a:pt x="32" y="167"/>
                      <a:pt x="35" y="160"/>
                      <a:pt x="38" y="154"/>
                    </a:cubicBezTo>
                    <a:cubicBezTo>
                      <a:pt x="42" y="148"/>
                      <a:pt x="45" y="142"/>
                      <a:pt x="49" y="136"/>
                    </a:cubicBezTo>
                    <a:cubicBezTo>
                      <a:pt x="53" y="138"/>
                      <a:pt x="57" y="137"/>
                      <a:pt x="61" y="134"/>
                    </a:cubicBezTo>
                    <a:cubicBezTo>
                      <a:pt x="67" y="130"/>
                      <a:pt x="69" y="120"/>
                      <a:pt x="64" y="114"/>
                    </a:cubicBezTo>
                    <a:cubicBezTo>
                      <a:pt x="58" y="107"/>
                      <a:pt x="48" y="107"/>
                      <a:pt x="43" y="115"/>
                    </a:cubicBezTo>
                    <a:cubicBezTo>
                      <a:pt x="40" y="119"/>
                      <a:pt x="40" y="127"/>
                      <a:pt x="44" y="130"/>
                    </a:cubicBezTo>
                    <a:cubicBezTo>
                      <a:pt x="44" y="132"/>
                      <a:pt x="45" y="133"/>
                      <a:pt x="46" y="134"/>
                    </a:cubicBezTo>
                    <a:cubicBezTo>
                      <a:pt x="37" y="145"/>
                      <a:pt x="31" y="160"/>
                      <a:pt x="26" y="174"/>
                    </a:cubicBezTo>
                    <a:cubicBezTo>
                      <a:pt x="17" y="175"/>
                      <a:pt x="8" y="177"/>
                      <a:pt x="0" y="181"/>
                    </a:cubicBezTo>
                    <a:cubicBezTo>
                      <a:pt x="0" y="181"/>
                      <a:pt x="0" y="181"/>
                      <a:pt x="0" y="182"/>
                    </a:cubicBezTo>
                    <a:cubicBezTo>
                      <a:pt x="14" y="183"/>
                      <a:pt x="30" y="178"/>
                      <a:pt x="44" y="174"/>
                    </a:cubicBezTo>
                    <a:cubicBezTo>
                      <a:pt x="47" y="173"/>
                      <a:pt x="51" y="172"/>
                      <a:pt x="55" y="171"/>
                    </a:cubicBezTo>
                    <a:cubicBezTo>
                      <a:pt x="70" y="177"/>
                      <a:pt x="88" y="181"/>
                      <a:pt x="104" y="181"/>
                    </a:cubicBezTo>
                    <a:cubicBezTo>
                      <a:pt x="104" y="182"/>
                      <a:pt x="104" y="183"/>
                      <a:pt x="104" y="185"/>
                    </a:cubicBezTo>
                    <a:cubicBezTo>
                      <a:pt x="104" y="194"/>
                      <a:pt x="113" y="197"/>
                      <a:pt x="121" y="196"/>
                    </a:cubicBezTo>
                    <a:cubicBezTo>
                      <a:pt x="128" y="195"/>
                      <a:pt x="132" y="189"/>
                      <a:pt x="131" y="181"/>
                    </a:cubicBezTo>
                    <a:cubicBezTo>
                      <a:pt x="129" y="174"/>
                      <a:pt x="120" y="166"/>
                      <a:pt x="112" y="169"/>
                    </a:cubicBezTo>
                    <a:cubicBezTo>
                      <a:pt x="112" y="169"/>
                      <a:pt x="111" y="170"/>
                      <a:pt x="112" y="171"/>
                    </a:cubicBezTo>
                    <a:cubicBezTo>
                      <a:pt x="109" y="172"/>
                      <a:pt x="107" y="174"/>
                      <a:pt x="106" y="177"/>
                    </a:cubicBezTo>
                    <a:cubicBezTo>
                      <a:pt x="98" y="176"/>
                      <a:pt x="90" y="176"/>
                      <a:pt x="82" y="175"/>
                    </a:cubicBezTo>
                    <a:cubicBezTo>
                      <a:pt x="74" y="174"/>
                      <a:pt x="66" y="172"/>
                      <a:pt x="58" y="170"/>
                    </a:cubicBezTo>
                    <a:cubicBezTo>
                      <a:pt x="71" y="166"/>
                      <a:pt x="83" y="161"/>
                      <a:pt x="96" y="157"/>
                    </a:cubicBezTo>
                    <a:cubicBezTo>
                      <a:pt x="112" y="151"/>
                      <a:pt x="128" y="145"/>
                      <a:pt x="143" y="138"/>
                    </a:cubicBezTo>
                    <a:cubicBezTo>
                      <a:pt x="157" y="148"/>
                      <a:pt x="171" y="157"/>
                      <a:pt x="188" y="162"/>
                    </a:cubicBezTo>
                    <a:cubicBezTo>
                      <a:pt x="187" y="165"/>
                      <a:pt x="187" y="167"/>
                      <a:pt x="188" y="170"/>
                    </a:cubicBezTo>
                    <a:cubicBezTo>
                      <a:pt x="188" y="170"/>
                      <a:pt x="188" y="171"/>
                      <a:pt x="189" y="171"/>
                    </a:cubicBezTo>
                    <a:cubicBezTo>
                      <a:pt x="191" y="176"/>
                      <a:pt x="197" y="180"/>
                      <a:pt x="203" y="179"/>
                    </a:cubicBezTo>
                    <a:cubicBezTo>
                      <a:pt x="211" y="178"/>
                      <a:pt x="219" y="170"/>
                      <a:pt x="216" y="161"/>
                    </a:cubicBezTo>
                    <a:cubicBezTo>
                      <a:pt x="213" y="155"/>
                      <a:pt x="204" y="153"/>
                      <a:pt x="198" y="154"/>
                    </a:cubicBezTo>
                    <a:cubicBezTo>
                      <a:pt x="194" y="154"/>
                      <a:pt x="191" y="156"/>
                      <a:pt x="189" y="159"/>
                    </a:cubicBezTo>
                    <a:cubicBezTo>
                      <a:pt x="173" y="154"/>
                      <a:pt x="159" y="146"/>
                      <a:pt x="145" y="137"/>
                    </a:cubicBezTo>
                    <a:cubicBezTo>
                      <a:pt x="155" y="133"/>
                      <a:pt x="165" y="128"/>
                      <a:pt x="175" y="123"/>
                    </a:cubicBezTo>
                    <a:cubicBezTo>
                      <a:pt x="190" y="116"/>
                      <a:pt x="206" y="109"/>
                      <a:pt x="221" y="100"/>
                    </a:cubicBezTo>
                    <a:cubicBezTo>
                      <a:pt x="231" y="108"/>
                      <a:pt x="244" y="112"/>
                      <a:pt x="257" y="114"/>
                    </a:cubicBezTo>
                    <a:cubicBezTo>
                      <a:pt x="256" y="117"/>
                      <a:pt x="255" y="120"/>
                      <a:pt x="256" y="123"/>
                    </a:cubicBezTo>
                    <a:cubicBezTo>
                      <a:pt x="258" y="130"/>
                      <a:pt x="269" y="134"/>
                      <a:pt x="275" y="129"/>
                    </a:cubicBezTo>
                    <a:cubicBezTo>
                      <a:pt x="279" y="125"/>
                      <a:pt x="280" y="118"/>
                      <a:pt x="277" y="113"/>
                    </a:cubicBezTo>
                    <a:cubicBezTo>
                      <a:pt x="275" y="109"/>
                      <a:pt x="271" y="107"/>
                      <a:pt x="266" y="107"/>
                    </a:cubicBezTo>
                    <a:cubicBezTo>
                      <a:pt x="266" y="107"/>
                      <a:pt x="267" y="107"/>
                      <a:pt x="267" y="107"/>
                    </a:cubicBezTo>
                    <a:cubicBezTo>
                      <a:pt x="267" y="107"/>
                      <a:pt x="267" y="106"/>
                      <a:pt x="266" y="107"/>
                    </a:cubicBezTo>
                    <a:cubicBezTo>
                      <a:pt x="265" y="107"/>
                      <a:pt x="264" y="108"/>
                      <a:pt x="262" y="108"/>
                    </a:cubicBezTo>
                    <a:cubicBezTo>
                      <a:pt x="261" y="109"/>
                      <a:pt x="260" y="109"/>
                      <a:pt x="259" y="110"/>
                    </a:cubicBezTo>
                    <a:cubicBezTo>
                      <a:pt x="259" y="110"/>
                      <a:pt x="259" y="111"/>
                      <a:pt x="259" y="111"/>
                    </a:cubicBezTo>
                    <a:cubicBezTo>
                      <a:pt x="246" y="108"/>
                      <a:pt x="235" y="105"/>
                      <a:pt x="223" y="99"/>
                    </a:cubicBezTo>
                    <a:cubicBezTo>
                      <a:pt x="246" y="87"/>
                      <a:pt x="268" y="73"/>
                      <a:pt x="288" y="57"/>
                    </a:cubicBezTo>
                    <a:cubicBezTo>
                      <a:pt x="300" y="57"/>
                      <a:pt x="312" y="58"/>
                      <a:pt x="324" y="57"/>
                    </a:cubicBezTo>
                    <a:cubicBezTo>
                      <a:pt x="324" y="57"/>
                      <a:pt x="324" y="57"/>
                      <a:pt x="324" y="57"/>
                    </a:cubicBezTo>
                    <a:cubicBezTo>
                      <a:pt x="326" y="61"/>
                      <a:pt x="330" y="64"/>
                      <a:pt x="334" y="65"/>
                    </a:cubicBezTo>
                    <a:cubicBezTo>
                      <a:pt x="340" y="65"/>
                      <a:pt x="346" y="62"/>
                      <a:pt x="347" y="55"/>
                    </a:cubicBezTo>
                    <a:cubicBezTo>
                      <a:pt x="348" y="48"/>
                      <a:pt x="344" y="39"/>
                      <a:pt x="336" y="40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26"/>
              <p:cNvSpPr>
                <a:spLocks noChangeArrowheads="1"/>
              </p:cNvSpPr>
              <p:nvPr/>
            </p:nvSpPr>
            <p:spPr bwMode="auto">
              <a:xfrm>
                <a:off x="1192242" y="286037"/>
                <a:ext cx="1027113" cy="657225"/>
              </a:xfrm>
              <a:custGeom>
                <a:avLst/>
                <a:gdLst>
                  <a:gd name="T0" fmla="*/ 372 w 375"/>
                  <a:gd name="T1" fmla="*/ 33 h 239"/>
                  <a:gd name="T2" fmla="*/ 331 w 375"/>
                  <a:gd name="T3" fmla="*/ 50 h 239"/>
                  <a:gd name="T4" fmla="*/ 291 w 375"/>
                  <a:gd name="T5" fmla="*/ 64 h 239"/>
                  <a:gd name="T6" fmla="*/ 235 w 375"/>
                  <a:gd name="T7" fmla="*/ 113 h 239"/>
                  <a:gd name="T8" fmla="*/ 211 w 375"/>
                  <a:gd name="T9" fmla="*/ 121 h 239"/>
                  <a:gd name="T10" fmla="*/ 137 w 375"/>
                  <a:gd name="T11" fmla="*/ 138 h 239"/>
                  <a:gd name="T12" fmla="*/ 162 w 375"/>
                  <a:gd name="T13" fmla="*/ 117 h 239"/>
                  <a:gd name="T14" fmla="*/ 171 w 375"/>
                  <a:gd name="T15" fmla="*/ 108 h 239"/>
                  <a:gd name="T16" fmla="*/ 241 w 375"/>
                  <a:gd name="T17" fmla="*/ 5 h 239"/>
                  <a:gd name="T18" fmla="*/ 243 w 375"/>
                  <a:gd name="T19" fmla="*/ 3 h 239"/>
                  <a:gd name="T20" fmla="*/ 241 w 375"/>
                  <a:gd name="T21" fmla="*/ 1 h 239"/>
                  <a:gd name="T22" fmla="*/ 218 w 375"/>
                  <a:gd name="T23" fmla="*/ 26 h 239"/>
                  <a:gd name="T24" fmla="*/ 191 w 375"/>
                  <a:gd name="T25" fmla="*/ 51 h 239"/>
                  <a:gd name="T26" fmla="*/ 167 w 375"/>
                  <a:gd name="T27" fmla="*/ 106 h 239"/>
                  <a:gd name="T28" fmla="*/ 167 w 375"/>
                  <a:gd name="T29" fmla="*/ 106 h 239"/>
                  <a:gd name="T30" fmla="*/ 162 w 375"/>
                  <a:gd name="T31" fmla="*/ 112 h 239"/>
                  <a:gd name="T32" fmla="*/ 131 w 375"/>
                  <a:gd name="T33" fmla="*/ 139 h 239"/>
                  <a:gd name="T34" fmla="*/ 90 w 375"/>
                  <a:gd name="T35" fmla="*/ 146 h 239"/>
                  <a:gd name="T36" fmla="*/ 90 w 375"/>
                  <a:gd name="T37" fmla="*/ 146 h 239"/>
                  <a:gd name="T38" fmla="*/ 89 w 375"/>
                  <a:gd name="T39" fmla="*/ 146 h 239"/>
                  <a:gd name="T40" fmla="*/ 67 w 375"/>
                  <a:gd name="T41" fmla="*/ 149 h 239"/>
                  <a:gd name="T42" fmla="*/ 1 w 375"/>
                  <a:gd name="T43" fmla="*/ 148 h 239"/>
                  <a:gd name="T44" fmla="*/ 1 w 375"/>
                  <a:gd name="T45" fmla="*/ 149 h 239"/>
                  <a:gd name="T46" fmla="*/ 58 w 375"/>
                  <a:gd name="T47" fmla="*/ 154 h 239"/>
                  <a:gd name="T48" fmla="*/ 90 w 375"/>
                  <a:gd name="T49" fmla="*/ 150 h 239"/>
                  <a:gd name="T50" fmla="*/ 144 w 375"/>
                  <a:gd name="T51" fmla="*/ 186 h 239"/>
                  <a:gd name="T52" fmla="*/ 193 w 375"/>
                  <a:gd name="T53" fmla="*/ 202 h 239"/>
                  <a:gd name="T54" fmla="*/ 296 w 375"/>
                  <a:gd name="T55" fmla="*/ 185 h 239"/>
                  <a:gd name="T56" fmla="*/ 296 w 375"/>
                  <a:gd name="T57" fmla="*/ 184 h 239"/>
                  <a:gd name="T58" fmla="*/ 297 w 375"/>
                  <a:gd name="T59" fmla="*/ 184 h 239"/>
                  <a:gd name="T60" fmla="*/ 297 w 375"/>
                  <a:gd name="T61" fmla="*/ 181 h 239"/>
                  <a:gd name="T62" fmla="*/ 192 w 375"/>
                  <a:gd name="T63" fmla="*/ 197 h 239"/>
                  <a:gd name="T64" fmla="*/ 192 w 375"/>
                  <a:gd name="T65" fmla="*/ 198 h 239"/>
                  <a:gd name="T66" fmla="*/ 150 w 375"/>
                  <a:gd name="T67" fmla="*/ 185 h 239"/>
                  <a:gd name="T68" fmla="*/ 92 w 375"/>
                  <a:gd name="T69" fmla="*/ 149 h 239"/>
                  <a:gd name="T70" fmla="*/ 127 w 375"/>
                  <a:gd name="T71" fmla="*/ 144 h 239"/>
                  <a:gd name="T72" fmla="*/ 235 w 375"/>
                  <a:gd name="T73" fmla="*/ 119 h 239"/>
                  <a:gd name="T74" fmla="*/ 235 w 375"/>
                  <a:gd name="T75" fmla="*/ 119 h 239"/>
                  <a:gd name="T76" fmla="*/ 313 w 375"/>
                  <a:gd name="T77" fmla="*/ 123 h 239"/>
                  <a:gd name="T78" fmla="*/ 350 w 375"/>
                  <a:gd name="T79" fmla="*/ 87 h 239"/>
                  <a:gd name="T80" fmla="*/ 372 w 375"/>
                  <a:gd name="T81" fmla="*/ 36 h 239"/>
                  <a:gd name="T82" fmla="*/ 374 w 375"/>
                  <a:gd name="T83" fmla="*/ 35 h 239"/>
                  <a:gd name="T84" fmla="*/ 372 w 375"/>
                  <a:gd name="T85" fmla="*/ 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2" y="33"/>
                    </a:moveTo>
                    <a:cubicBezTo>
                      <a:pt x="359" y="39"/>
                      <a:pt x="346" y="45"/>
                      <a:pt x="331" y="50"/>
                    </a:cubicBezTo>
                    <a:cubicBezTo>
                      <a:pt x="317" y="54"/>
                      <a:pt x="304" y="58"/>
                      <a:pt x="291" y="64"/>
                    </a:cubicBezTo>
                    <a:cubicBezTo>
                      <a:pt x="267" y="74"/>
                      <a:pt x="249" y="93"/>
                      <a:pt x="235" y="113"/>
                    </a:cubicBezTo>
                    <a:cubicBezTo>
                      <a:pt x="227" y="116"/>
                      <a:pt x="219" y="119"/>
                      <a:pt x="211" y="121"/>
                    </a:cubicBezTo>
                    <a:cubicBezTo>
                      <a:pt x="187" y="129"/>
                      <a:pt x="162" y="134"/>
                      <a:pt x="137" y="138"/>
                    </a:cubicBezTo>
                    <a:cubicBezTo>
                      <a:pt x="146" y="133"/>
                      <a:pt x="155" y="124"/>
                      <a:pt x="162" y="117"/>
                    </a:cubicBezTo>
                    <a:cubicBezTo>
                      <a:pt x="165" y="114"/>
                      <a:pt x="168" y="111"/>
                      <a:pt x="171" y="108"/>
                    </a:cubicBezTo>
                    <a:cubicBezTo>
                      <a:pt x="226" y="117"/>
                      <a:pt x="233" y="44"/>
                      <a:pt x="241" y="5"/>
                    </a:cubicBezTo>
                    <a:cubicBezTo>
                      <a:pt x="242" y="4"/>
                      <a:pt x="242" y="3"/>
                      <a:pt x="243" y="3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233" y="10"/>
                      <a:pt x="226" y="18"/>
                      <a:pt x="218" y="26"/>
                    </a:cubicBezTo>
                    <a:cubicBezTo>
                      <a:pt x="209" y="34"/>
                      <a:pt x="199" y="42"/>
                      <a:pt x="191" y="51"/>
                    </a:cubicBezTo>
                    <a:cubicBezTo>
                      <a:pt x="176" y="65"/>
                      <a:pt x="164" y="85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5" y="108"/>
                      <a:pt x="164" y="110"/>
                      <a:pt x="162" y="112"/>
                    </a:cubicBezTo>
                    <a:cubicBezTo>
                      <a:pt x="153" y="123"/>
                      <a:pt x="142" y="131"/>
                      <a:pt x="131" y="139"/>
                    </a:cubicBezTo>
                    <a:cubicBezTo>
                      <a:pt x="117" y="142"/>
                      <a:pt x="103" y="144"/>
                      <a:pt x="90" y="146"/>
                    </a:cubicBezTo>
                    <a:cubicBezTo>
                      <a:pt x="90" y="146"/>
                      <a:pt x="90" y="146"/>
                      <a:pt x="90" y="146"/>
                    </a:cubicBezTo>
                    <a:cubicBezTo>
                      <a:pt x="89" y="145"/>
                      <a:pt x="89" y="146"/>
                      <a:pt x="89" y="146"/>
                    </a:cubicBezTo>
                    <a:cubicBezTo>
                      <a:pt x="82" y="147"/>
                      <a:pt x="74" y="148"/>
                      <a:pt x="67" y="149"/>
                    </a:cubicBezTo>
                    <a:cubicBezTo>
                      <a:pt x="45" y="153"/>
                      <a:pt x="23" y="154"/>
                      <a:pt x="1" y="148"/>
                    </a:cubicBezTo>
                    <a:cubicBezTo>
                      <a:pt x="1" y="147"/>
                      <a:pt x="0" y="148"/>
                      <a:pt x="1" y="149"/>
                    </a:cubicBezTo>
                    <a:cubicBezTo>
                      <a:pt x="17" y="159"/>
                      <a:pt x="41" y="156"/>
                      <a:pt x="58" y="154"/>
                    </a:cubicBezTo>
                    <a:cubicBezTo>
                      <a:pt x="69" y="153"/>
                      <a:pt x="80" y="151"/>
                      <a:pt x="90" y="150"/>
                    </a:cubicBezTo>
                    <a:cubicBezTo>
                      <a:pt x="101" y="168"/>
                      <a:pt x="126" y="179"/>
                      <a:pt x="144" y="186"/>
                    </a:cubicBezTo>
                    <a:cubicBezTo>
                      <a:pt x="159" y="193"/>
                      <a:pt x="176" y="199"/>
                      <a:pt x="193" y="202"/>
                    </a:cubicBezTo>
                    <a:cubicBezTo>
                      <a:pt x="214" y="239"/>
                      <a:pt x="285" y="223"/>
                      <a:pt x="296" y="185"/>
                    </a:cubicBezTo>
                    <a:cubicBezTo>
                      <a:pt x="296" y="184"/>
                      <a:pt x="296" y="184"/>
                      <a:pt x="296" y="184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9" y="183"/>
                      <a:pt x="299" y="180"/>
                      <a:pt x="297" y="181"/>
                    </a:cubicBezTo>
                    <a:cubicBezTo>
                      <a:pt x="263" y="184"/>
                      <a:pt x="218" y="166"/>
                      <a:pt x="192" y="197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78" y="195"/>
                      <a:pt x="164" y="190"/>
                      <a:pt x="150" y="185"/>
                    </a:cubicBezTo>
                    <a:cubicBezTo>
                      <a:pt x="130" y="178"/>
                      <a:pt x="106" y="167"/>
                      <a:pt x="92" y="149"/>
                    </a:cubicBezTo>
                    <a:cubicBezTo>
                      <a:pt x="104" y="148"/>
                      <a:pt x="115" y="146"/>
                      <a:pt x="127" y="144"/>
                    </a:cubicBezTo>
                    <a:cubicBezTo>
                      <a:pt x="162" y="138"/>
                      <a:pt x="200" y="131"/>
                      <a:pt x="235" y="119"/>
                    </a:cubicBezTo>
                    <a:cubicBezTo>
                      <a:pt x="235" y="119"/>
                      <a:pt x="235" y="119"/>
                      <a:pt x="235" y="119"/>
                    </a:cubicBezTo>
                    <a:cubicBezTo>
                      <a:pt x="253" y="141"/>
                      <a:pt x="291" y="133"/>
                      <a:pt x="313" y="123"/>
                    </a:cubicBezTo>
                    <a:cubicBezTo>
                      <a:pt x="329" y="116"/>
                      <a:pt x="340" y="101"/>
                      <a:pt x="350" y="87"/>
                    </a:cubicBezTo>
                    <a:cubicBezTo>
                      <a:pt x="360" y="73"/>
                      <a:pt x="370" y="54"/>
                      <a:pt x="372" y="36"/>
                    </a:cubicBezTo>
                    <a:cubicBezTo>
                      <a:pt x="373" y="36"/>
                      <a:pt x="373" y="35"/>
                      <a:pt x="374" y="35"/>
                    </a:cubicBezTo>
                    <a:cubicBezTo>
                      <a:pt x="375" y="34"/>
                      <a:pt x="374" y="32"/>
                      <a:pt x="372" y="33"/>
                    </a:cubicBezTo>
                    <a:close/>
                  </a:path>
                </a:pathLst>
              </a:custGeom>
              <a:solidFill>
                <a:srgbClr val="B28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Freeform 27"/>
              <p:cNvSpPr>
                <a:spLocks noChangeArrowheads="1"/>
              </p:cNvSpPr>
              <p:nvPr/>
            </p:nvSpPr>
            <p:spPr bwMode="auto">
              <a:xfrm>
                <a:off x="1614517" y="962313"/>
                <a:ext cx="241300" cy="544513"/>
              </a:xfrm>
              <a:custGeom>
                <a:avLst/>
                <a:gdLst>
                  <a:gd name="T0" fmla="*/ 87 w 88"/>
                  <a:gd name="T1" fmla="*/ 183 h 198"/>
                  <a:gd name="T2" fmla="*/ 79 w 88"/>
                  <a:gd name="T3" fmla="*/ 177 h 198"/>
                  <a:gd name="T4" fmla="*/ 68 w 88"/>
                  <a:gd name="T5" fmla="*/ 170 h 198"/>
                  <a:gd name="T6" fmla="*/ 68 w 88"/>
                  <a:gd name="T7" fmla="*/ 170 h 198"/>
                  <a:gd name="T8" fmla="*/ 54 w 88"/>
                  <a:gd name="T9" fmla="*/ 80 h 198"/>
                  <a:gd name="T10" fmla="*/ 33 w 88"/>
                  <a:gd name="T11" fmla="*/ 29 h 198"/>
                  <a:gd name="T12" fmla="*/ 1 w 88"/>
                  <a:gd name="T13" fmla="*/ 0 h 198"/>
                  <a:gd name="T14" fmla="*/ 0 w 88"/>
                  <a:gd name="T15" fmla="*/ 1 h 198"/>
                  <a:gd name="T16" fmla="*/ 32 w 88"/>
                  <a:gd name="T17" fmla="*/ 35 h 198"/>
                  <a:gd name="T18" fmla="*/ 51 w 88"/>
                  <a:gd name="T19" fmla="*/ 86 h 198"/>
                  <a:gd name="T20" fmla="*/ 63 w 88"/>
                  <a:gd name="T21" fmla="*/ 171 h 198"/>
                  <a:gd name="T22" fmla="*/ 49 w 88"/>
                  <a:gd name="T23" fmla="*/ 187 h 198"/>
                  <a:gd name="T24" fmla="*/ 49 w 88"/>
                  <a:gd name="T25" fmla="*/ 190 h 198"/>
                  <a:gd name="T26" fmla="*/ 70 w 88"/>
                  <a:gd name="T27" fmla="*/ 197 h 198"/>
                  <a:gd name="T28" fmla="*/ 86 w 88"/>
                  <a:gd name="T29" fmla="*/ 186 h 198"/>
                  <a:gd name="T30" fmla="*/ 87 w 88"/>
                  <a:gd name="T31" fmla="*/ 18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198">
                    <a:moveTo>
                      <a:pt x="87" y="183"/>
                    </a:moveTo>
                    <a:cubicBezTo>
                      <a:pt x="85" y="181"/>
                      <a:pt x="82" y="179"/>
                      <a:pt x="79" y="177"/>
                    </a:cubicBezTo>
                    <a:cubicBezTo>
                      <a:pt x="75" y="175"/>
                      <a:pt x="72" y="172"/>
                      <a:pt x="68" y="170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40"/>
                      <a:pt x="62" y="108"/>
                      <a:pt x="54" y="80"/>
                    </a:cubicBezTo>
                    <a:cubicBezTo>
                      <a:pt x="50" y="62"/>
                      <a:pt x="43" y="45"/>
                      <a:pt x="33" y="29"/>
                    </a:cubicBezTo>
                    <a:cubicBezTo>
                      <a:pt x="26" y="18"/>
                      <a:pt x="15" y="4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3" y="12"/>
                      <a:pt x="23" y="20"/>
                      <a:pt x="32" y="35"/>
                    </a:cubicBezTo>
                    <a:cubicBezTo>
                      <a:pt x="41" y="51"/>
                      <a:pt x="47" y="69"/>
                      <a:pt x="51" y="86"/>
                    </a:cubicBezTo>
                    <a:cubicBezTo>
                      <a:pt x="58" y="114"/>
                      <a:pt x="60" y="142"/>
                      <a:pt x="63" y="171"/>
                    </a:cubicBezTo>
                    <a:cubicBezTo>
                      <a:pt x="58" y="176"/>
                      <a:pt x="54" y="182"/>
                      <a:pt x="49" y="187"/>
                    </a:cubicBezTo>
                    <a:cubicBezTo>
                      <a:pt x="49" y="188"/>
                      <a:pt x="49" y="189"/>
                      <a:pt x="49" y="190"/>
                    </a:cubicBezTo>
                    <a:cubicBezTo>
                      <a:pt x="55" y="196"/>
                      <a:pt x="62" y="198"/>
                      <a:pt x="70" y="197"/>
                    </a:cubicBezTo>
                    <a:cubicBezTo>
                      <a:pt x="77" y="196"/>
                      <a:pt x="84" y="192"/>
                      <a:pt x="86" y="186"/>
                    </a:cubicBezTo>
                    <a:cubicBezTo>
                      <a:pt x="87" y="185"/>
                      <a:pt x="88" y="184"/>
                      <a:pt x="87" y="183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Freeform 28"/>
              <p:cNvSpPr>
                <a:spLocks noChangeArrowheads="1"/>
              </p:cNvSpPr>
              <p:nvPr/>
            </p:nvSpPr>
            <p:spPr bwMode="auto">
              <a:xfrm>
                <a:off x="1890742" y="1086138"/>
                <a:ext cx="417513" cy="446088"/>
              </a:xfrm>
              <a:custGeom>
                <a:avLst/>
                <a:gdLst>
                  <a:gd name="T0" fmla="*/ 142 w 152"/>
                  <a:gd name="T1" fmla="*/ 103 h 162"/>
                  <a:gd name="T2" fmla="*/ 129 w 152"/>
                  <a:gd name="T3" fmla="*/ 105 h 162"/>
                  <a:gd name="T4" fmla="*/ 88 w 152"/>
                  <a:gd name="T5" fmla="*/ 89 h 162"/>
                  <a:gd name="T6" fmla="*/ 88 w 152"/>
                  <a:gd name="T7" fmla="*/ 89 h 162"/>
                  <a:gd name="T8" fmla="*/ 60 w 152"/>
                  <a:gd name="T9" fmla="*/ 45 h 162"/>
                  <a:gd name="T10" fmla="*/ 102 w 152"/>
                  <a:gd name="T11" fmla="*/ 55 h 162"/>
                  <a:gd name="T12" fmla="*/ 101 w 152"/>
                  <a:gd name="T13" fmla="*/ 63 h 162"/>
                  <a:gd name="T14" fmla="*/ 120 w 152"/>
                  <a:gd name="T15" fmla="*/ 69 h 162"/>
                  <a:gd name="T16" fmla="*/ 125 w 152"/>
                  <a:gd name="T17" fmla="*/ 49 h 162"/>
                  <a:gd name="T18" fmla="*/ 106 w 152"/>
                  <a:gd name="T19" fmla="*/ 45 h 162"/>
                  <a:gd name="T20" fmla="*/ 106 w 152"/>
                  <a:gd name="T21" fmla="*/ 46 h 162"/>
                  <a:gd name="T22" fmla="*/ 103 w 152"/>
                  <a:gd name="T23" fmla="*/ 51 h 162"/>
                  <a:gd name="T24" fmla="*/ 82 w 152"/>
                  <a:gd name="T25" fmla="*/ 49 h 162"/>
                  <a:gd name="T26" fmla="*/ 56 w 152"/>
                  <a:gd name="T27" fmla="*/ 39 h 162"/>
                  <a:gd name="T28" fmla="*/ 20 w 152"/>
                  <a:gd name="T29" fmla="*/ 1 h 162"/>
                  <a:gd name="T30" fmla="*/ 19 w 152"/>
                  <a:gd name="T31" fmla="*/ 2 h 162"/>
                  <a:gd name="T32" fmla="*/ 36 w 152"/>
                  <a:gd name="T33" fmla="*/ 22 h 162"/>
                  <a:gd name="T34" fmla="*/ 19 w 152"/>
                  <a:gd name="T35" fmla="*/ 77 h 162"/>
                  <a:gd name="T36" fmla="*/ 5 w 152"/>
                  <a:gd name="T37" fmla="*/ 78 h 162"/>
                  <a:gd name="T38" fmla="*/ 6 w 152"/>
                  <a:gd name="T39" fmla="*/ 96 h 162"/>
                  <a:gd name="T40" fmla="*/ 20 w 152"/>
                  <a:gd name="T41" fmla="*/ 96 h 162"/>
                  <a:gd name="T42" fmla="*/ 22 w 152"/>
                  <a:gd name="T43" fmla="*/ 80 h 162"/>
                  <a:gd name="T44" fmla="*/ 38 w 152"/>
                  <a:gd name="T45" fmla="*/ 24 h 162"/>
                  <a:gd name="T46" fmla="*/ 70 w 152"/>
                  <a:gd name="T47" fmla="*/ 66 h 162"/>
                  <a:gd name="T48" fmla="*/ 54 w 152"/>
                  <a:gd name="T49" fmla="*/ 115 h 162"/>
                  <a:gd name="T50" fmla="*/ 52 w 152"/>
                  <a:gd name="T51" fmla="*/ 114 h 162"/>
                  <a:gd name="T52" fmla="*/ 50 w 152"/>
                  <a:gd name="T53" fmla="*/ 115 h 162"/>
                  <a:gd name="T54" fmla="*/ 37 w 152"/>
                  <a:gd name="T55" fmla="*/ 118 h 162"/>
                  <a:gd name="T56" fmla="*/ 41 w 152"/>
                  <a:gd name="T57" fmla="*/ 135 h 162"/>
                  <a:gd name="T58" fmla="*/ 57 w 152"/>
                  <a:gd name="T59" fmla="*/ 132 h 162"/>
                  <a:gd name="T60" fmla="*/ 56 w 152"/>
                  <a:gd name="T61" fmla="*/ 118 h 162"/>
                  <a:gd name="T62" fmla="*/ 72 w 152"/>
                  <a:gd name="T63" fmla="*/ 69 h 162"/>
                  <a:gd name="T64" fmla="*/ 94 w 152"/>
                  <a:gd name="T65" fmla="*/ 115 h 162"/>
                  <a:gd name="T66" fmla="*/ 85 w 152"/>
                  <a:gd name="T67" fmla="*/ 136 h 162"/>
                  <a:gd name="T68" fmla="*/ 84 w 152"/>
                  <a:gd name="T69" fmla="*/ 135 h 162"/>
                  <a:gd name="T70" fmla="*/ 72 w 152"/>
                  <a:gd name="T71" fmla="*/ 144 h 162"/>
                  <a:gd name="T72" fmla="*/ 79 w 152"/>
                  <a:gd name="T73" fmla="*/ 157 h 162"/>
                  <a:gd name="T74" fmla="*/ 89 w 152"/>
                  <a:gd name="T75" fmla="*/ 150 h 162"/>
                  <a:gd name="T76" fmla="*/ 87 w 152"/>
                  <a:gd name="T77" fmla="*/ 138 h 162"/>
                  <a:gd name="T78" fmla="*/ 96 w 152"/>
                  <a:gd name="T79" fmla="*/ 118 h 162"/>
                  <a:gd name="T80" fmla="*/ 105 w 152"/>
                  <a:gd name="T81" fmla="*/ 144 h 162"/>
                  <a:gd name="T82" fmla="*/ 104 w 152"/>
                  <a:gd name="T83" fmla="*/ 155 h 162"/>
                  <a:gd name="T84" fmla="*/ 118 w 152"/>
                  <a:gd name="T85" fmla="*/ 158 h 162"/>
                  <a:gd name="T86" fmla="*/ 122 w 152"/>
                  <a:gd name="T87" fmla="*/ 146 h 162"/>
                  <a:gd name="T88" fmla="*/ 108 w 152"/>
                  <a:gd name="T89" fmla="*/ 141 h 162"/>
                  <a:gd name="T90" fmla="*/ 90 w 152"/>
                  <a:gd name="T91" fmla="*/ 94 h 162"/>
                  <a:gd name="T92" fmla="*/ 126 w 152"/>
                  <a:gd name="T93" fmla="*/ 110 h 162"/>
                  <a:gd name="T94" fmla="*/ 125 w 152"/>
                  <a:gd name="T95" fmla="*/ 111 h 162"/>
                  <a:gd name="T96" fmla="*/ 125 w 152"/>
                  <a:gd name="T97" fmla="*/ 112 h 162"/>
                  <a:gd name="T98" fmla="*/ 132 w 152"/>
                  <a:gd name="T99" fmla="*/ 126 h 162"/>
                  <a:gd name="T100" fmla="*/ 151 w 152"/>
                  <a:gd name="T101" fmla="*/ 117 h 162"/>
                  <a:gd name="T102" fmla="*/ 142 w 152"/>
                  <a:gd name="T103" fmla="*/ 10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62">
                    <a:moveTo>
                      <a:pt x="142" y="103"/>
                    </a:moveTo>
                    <a:cubicBezTo>
                      <a:pt x="137" y="101"/>
                      <a:pt x="132" y="102"/>
                      <a:pt x="129" y="105"/>
                    </a:cubicBezTo>
                    <a:cubicBezTo>
                      <a:pt x="114" y="102"/>
                      <a:pt x="101" y="99"/>
                      <a:pt x="88" y="89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0" y="74"/>
                      <a:pt x="71" y="59"/>
                      <a:pt x="60" y="45"/>
                    </a:cubicBezTo>
                    <a:cubicBezTo>
                      <a:pt x="72" y="52"/>
                      <a:pt x="88" y="55"/>
                      <a:pt x="102" y="55"/>
                    </a:cubicBezTo>
                    <a:cubicBezTo>
                      <a:pt x="101" y="58"/>
                      <a:pt x="101" y="61"/>
                      <a:pt x="101" y="63"/>
                    </a:cubicBezTo>
                    <a:cubicBezTo>
                      <a:pt x="103" y="72"/>
                      <a:pt x="114" y="74"/>
                      <a:pt x="120" y="69"/>
                    </a:cubicBezTo>
                    <a:cubicBezTo>
                      <a:pt x="126" y="65"/>
                      <a:pt x="127" y="55"/>
                      <a:pt x="125" y="49"/>
                    </a:cubicBezTo>
                    <a:cubicBezTo>
                      <a:pt x="122" y="41"/>
                      <a:pt x="113" y="39"/>
                      <a:pt x="106" y="45"/>
                    </a:cubicBezTo>
                    <a:cubicBezTo>
                      <a:pt x="106" y="45"/>
                      <a:pt x="106" y="46"/>
                      <a:pt x="106" y="46"/>
                    </a:cubicBezTo>
                    <a:cubicBezTo>
                      <a:pt x="105" y="48"/>
                      <a:pt x="104" y="49"/>
                      <a:pt x="103" y="51"/>
                    </a:cubicBezTo>
                    <a:cubicBezTo>
                      <a:pt x="96" y="50"/>
                      <a:pt x="89" y="50"/>
                      <a:pt x="82" y="49"/>
                    </a:cubicBezTo>
                    <a:cubicBezTo>
                      <a:pt x="72" y="47"/>
                      <a:pt x="64" y="44"/>
                      <a:pt x="56" y="39"/>
                    </a:cubicBezTo>
                    <a:cubicBezTo>
                      <a:pt x="45" y="25"/>
                      <a:pt x="33" y="12"/>
                      <a:pt x="20" y="1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25" y="9"/>
                      <a:pt x="30" y="15"/>
                      <a:pt x="36" y="22"/>
                    </a:cubicBezTo>
                    <a:cubicBezTo>
                      <a:pt x="36" y="42"/>
                      <a:pt x="26" y="59"/>
                      <a:pt x="19" y="77"/>
                    </a:cubicBezTo>
                    <a:cubicBezTo>
                      <a:pt x="15" y="74"/>
                      <a:pt x="9" y="74"/>
                      <a:pt x="5" y="78"/>
                    </a:cubicBezTo>
                    <a:cubicBezTo>
                      <a:pt x="1" y="83"/>
                      <a:pt x="0" y="92"/>
                      <a:pt x="6" y="96"/>
                    </a:cubicBezTo>
                    <a:cubicBezTo>
                      <a:pt x="10" y="99"/>
                      <a:pt x="16" y="99"/>
                      <a:pt x="20" y="96"/>
                    </a:cubicBezTo>
                    <a:cubicBezTo>
                      <a:pt x="24" y="92"/>
                      <a:pt x="25" y="84"/>
                      <a:pt x="22" y="80"/>
                    </a:cubicBezTo>
                    <a:cubicBezTo>
                      <a:pt x="31" y="64"/>
                      <a:pt x="39" y="42"/>
                      <a:pt x="38" y="24"/>
                    </a:cubicBezTo>
                    <a:cubicBezTo>
                      <a:pt x="49" y="37"/>
                      <a:pt x="60" y="51"/>
                      <a:pt x="70" y="66"/>
                    </a:cubicBezTo>
                    <a:cubicBezTo>
                      <a:pt x="71" y="85"/>
                      <a:pt x="62" y="100"/>
                      <a:pt x="54" y="115"/>
                    </a:cubicBezTo>
                    <a:cubicBezTo>
                      <a:pt x="53" y="115"/>
                      <a:pt x="53" y="115"/>
                      <a:pt x="52" y="114"/>
                    </a:cubicBezTo>
                    <a:cubicBezTo>
                      <a:pt x="51" y="114"/>
                      <a:pt x="51" y="114"/>
                      <a:pt x="50" y="115"/>
                    </a:cubicBezTo>
                    <a:cubicBezTo>
                      <a:pt x="46" y="114"/>
                      <a:pt x="40" y="115"/>
                      <a:pt x="37" y="118"/>
                    </a:cubicBezTo>
                    <a:cubicBezTo>
                      <a:pt x="32" y="123"/>
                      <a:pt x="37" y="131"/>
                      <a:pt x="41" y="135"/>
                    </a:cubicBezTo>
                    <a:cubicBezTo>
                      <a:pt x="46" y="138"/>
                      <a:pt x="53" y="136"/>
                      <a:pt x="57" y="132"/>
                    </a:cubicBezTo>
                    <a:cubicBezTo>
                      <a:pt x="60" y="127"/>
                      <a:pt x="59" y="122"/>
                      <a:pt x="56" y="118"/>
                    </a:cubicBezTo>
                    <a:cubicBezTo>
                      <a:pt x="66" y="104"/>
                      <a:pt x="74" y="86"/>
                      <a:pt x="72" y="69"/>
                    </a:cubicBezTo>
                    <a:cubicBezTo>
                      <a:pt x="81" y="84"/>
                      <a:pt x="88" y="99"/>
                      <a:pt x="94" y="115"/>
                    </a:cubicBezTo>
                    <a:cubicBezTo>
                      <a:pt x="92" y="122"/>
                      <a:pt x="88" y="129"/>
                      <a:pt x="85" y="136"/>
                    </a:cubicBezTo>
                    <a:cubicBezTo>
                      <a:pt x="85" y="136"/>
                      <a:pt x="85" y="135"/>
                      <a:pt x="84" y="135"/>
                    </a:cubicBezTo>
                    <a:cubicBezTo>
                      <a:pt x="79" y="135"/>
                      <a:pt x="73" y="139"/>
                      <a:pt x="72" y="144"/>
                    </a:cubicBezTo>
                    <a:cubicBezTo>
                      <a:pt x="72" y="149"/>
                      <a:pt x="74" y="156"/>
                      <a:pt x="79" y="157"/>
                    </a:cubicBezTo>
                    <a:cubicBezTo>
                      <a:pt x="83" y="157"/>
                      <a:pt x="87" y="154"/>
                      <a:pt x="89" y="150"/>
                    </a:cubicBezTo>
                    <a:cubicBezTo>
                      <a:pt x="91" y="146"/>
                      <a:pt x="90" y="141"/>
                      <a:pt x="87" y="138"/>
                    </a:cubicBezTo>
                    <a:cubicBezTo>
                      <a:pt x="91" y="132"/>
                      <a:pt x="94" y="125"/>
                      <a:pt x="96" y="118"/>
                    </a:cubicBezTo>
                    <a:cubicBezTo>
                      <a:pt x="99" y="126"/>
                      <a:pt x="102" y="135"/>
                      <a:pt x="105" y="144"/>
                    </a:cubicBezTo>
                    <a:cubicBezTo>
                      <a:pt x="102" y="147"/>
                      <a:pt x="101" y="151"/>
                      <a:pt x="104" y="155"/>
                    </a:cubicBezTo>
                    <a:cubicBezTo>
                      <a:pt x="108" y="160"/>
                      <a:pt x="113" y="162"/>
                      <a:pt x="118" y="158"/>
                    </a:cubicBezTo>
                    <a:cubicBezTo>
                      <a:pt x="121" y="155"/>
                      <a:pt x="123" y="150"/>
                      <a:pt x="122" y="146"/>
                    </a:cubicBezTo>
                    <a:cubicBezTo>
                      <a:pt x="120" y="140"/>
                      <a:pt x="113" y="140"/>
                      <a:pt x="108" y="141"/>
                    </a:cubicBezTo>
                    <a:cubicBezTo>
                      <a:pt x="103" y="125"/>
                      <a:pt x="97" y="109"/>
                      <a:pt x="90" y="94"/>
                    </a:cubicBezTo>
                    <a:cubicBezTo>
                      <a:pt x="100" y="102"/>
                      <a:pt x="113" y="108"/>
                      <a:pt x="126" y="110"/>
                    </a:cubicBezTo>
                    <a:cubicBezTo>
                      <a:pt x="126" y="110"/>
                      <a:pt x="125" y="111"/>
                      <a:pt x="125" y="111"/>
                    </a:cubicBezTo>
                    <a:cubicBezTo>
                      <a:pt x="125" y="111"/>
                      <a:pt x="125" y="112"/>
                      <a:pt x="125" y="112"/>
                    </a:cubicBezTo>
                    <a:cubicBezTo>
                      <a:pt x="124" y="118"/>
                      <a:pt x="126" y="124"/>
                      <a:pt x="132" y="126"/>
                    </a:cubicBezTo>
                    <a:cubicBezTo>
                      <a:pt x="139" y="128"/>
                      <a:pt x="150" y="125"/>
                      <a:pt x="151" y="117"/>
                    </a:cubicBezTo>
                    <a:cubicBezTo>
                      <a:pt x="152" y="111"/>
                      <a:pt x="147" y="105"/>
                      <a:pt x="142" y="10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29"/>
              <p:cNvSpPr>
                <a:spLocks noChangeArrowheads="1"/>
              </p:cNvSpPr>
              <p:nvPr/>
            </p:nvSpPr>
            <p:spPr bwMode="auto">
              <a:xfrm>
                <a:off x="1868517" y="538450"/>
                <a:ext cx="655638" cy="533400"/>
              </a:xfrm>
              <a:custGeom>
                <a:avLst/>
                <a:gdLst>
                  <a:gd name="T0" fmla="*/ 237 w 239"/>
                  <a:gd name="T1" fmla="*/ 42 h 194"/>
                  <a:gd name="T2" fmla="*/ 188 w 239"/>
                  <a:gd name="T3" fmla="*/ 43 h 194"/>
                  <a:gd name="T4" fmla="*/ 153 w 239"/>
                  <a:gd name="T5" fmla="*/ 64 h 194"/>
                  <a:gd name="T6" fmla="*/ 140 w 239"/>
                  <a:gd name="T7" fmla="*/ 1 h 194"/>
                  <a:gd name="T8" fmla="*/ 137 w 239"/>
                  <a:gd name="T9" fmla="*/ 1 h 194"/>
                  <a:gd name="T10" fmla="*/ 143 w 239"/>
                  <a:gd name="T11" fmla="*/ 79 h 194"/>
                  <a:gd name="T12" fmla="*/ 143 w 239"/>
                  <a:gd name="T13" fmla="*/ 81 h 194"/>
                  <a:gd name="T14" fmla="*/ 142 w 239"/>
                  <a:gd name="T15" fmla="*/ 82 h 194"/>
                  <a:gd name="T16" fmla="*/ 115 w 239"/>
                  <a:gd name="T17" fmla="*/ 115 h 194"/>
                  <a:gd name="T18" fmla="*/ 83 w 239"/>
                  <a:gd name="T19" fmla="*/ 147 h 194"/>
                  <a:gd name="T20" fmla="*/ 1 w 239"/>
                  <a:gd name="T21" fmla="*/ 192 h 194"/>
                  <a:gd name="T22" fmla="*/ 1 w 239"/>
                  <a:gd name="T23" fmla="*/ 194 h 194"/>
                  <a:gd name="T24" fmla="*/ 81 w 239"/>
                  <a:gd name="T25" fmla="*/ 155 h 194"/>
                  <a:gd name="T26" fmla="*/ 116 w 239"/>
                  <a:gd name="T27" fmla="*/ 120 h 194"/>
                  <a:gd name="T28" fmla="*/ 145 w 239"/>
                  <a:gd name="T29" fmla="*/ 83 h 194"/>
                  <a:gd name="T30" fmla="*/ 146 w 239"/>
                  <a:gd name="T31" fmla="*/ 83 h 194"/>
                  <a:gd name="T32" fmla="*/ 146 w 239"/>
                  <a:gd name="T33" fmla="*/ 83 h 194"/>
                  <a:gd name="T34" fmla="*/ 147 w 239"/>
                  <a:gd name="T35" fmla="*/ 81 h 194"/>
                  <a:gd name="T36" fmla="*/ 200 w 239"/>
                  <a:gd name="T37" fmla="*/ 79 h 194"/>
                  <a:gd name="T38" fmla="*/ 239 w 239"/>
                  <a:gd name="T39" fmla="*/ 44 h 194"/>
                  <a:gd name="T40" fmla="*/ 237 w 239"/>
                  <a:gd name="T41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9" h="194">
                    <a:moveTo>
                      <a:pt x="237" y="42"/>
                    </a:moveTo>
                    <a:cubicBezTo>
                      <a:pt x="223" y="34"/>
                      <a:pt x="202" y="38"/>
                      <a:pt x="188" y="43"/>
                    </a:cubicBezTo>
                    <a:cubicBezTo>
                      <a:pt x="175" y="47"/>
                      <a:pt x="163" y="55"/>
                      <a:pt x="153" y="64"/>
                    </a:cubicBezTo>
                    <a:cubicBezTo>
                      <a:pt x="158" y="42"/>
                      <a:pt x="154" y="15"/>
                      <a:pt x="140" y="1"/>
                    </a:cubicBezTo>
                    <a:cubicBezTo>
                      <a:pt x="139" y="0"/>
                      <a:pt x="138" y="0"/>
                      <a:pt x="137" y="1"/>
                    </a:cubicBezTo>
                    <a:cubicBezTo>
                      <a:pt x="123" y="22"/>
                      <a:pt x="123" y="62"/>
                      <a:pt x="143" y="79"/>
                    </a:cubicBezTo>
                    <a:cubicBezTo>
                      <a:pt x="143" y="80"/>
                      <a:pt x="143" y="80"/>
                      <a:pt x="143" y="81"/>
                    </a:cubicBezTo>
                    <a:cubicBezTo>
                      <a:pt x="142" y="81"/>
                      <a:pt x="142" y="82"/>
                      <a:pt x="142" y="82"/>
                    </a:cubicBezTo>
                    <a:cubicBezTo>
                      <a:pt x="133" y="93"/>
                      <a:pt x="125" y="104"/>
                      <a:pt x="115" y="115"/>
                    </a:cubicBezTo>
                    <a:cubicBezTo>
                      <a:pt x="105" y="126"/>
                      <a:pt x="94" y="137"/>
                      <a:pt x="83" y="147"/>
                    </a:cubicBezTo>
                    <a:cubicBezTo>
                      <a:pt x="58" y="169"/>
                      <a:pt x="32" y="183"/>
                      <a:pt x="1" y="192"/>
                    </a:cubicBezTo>
                    <a:cubicBezTo>
                      <a:pt x="0" y="192"/>
                      <a:pt x="0" y="194"/>
                      <a:pt x="1" y="194"/>
                    </a:cubicBezTo>
                    <a:cubicBezTo>
                      <a:pt x="31" y="192"/>
                      <a:pt x="59" y="173"/>
                      <a:pt x="81" y="155"/>
                    </a:cubicBezTo>
                    <a:cubicBezTo>
                      <a:pt x="93" y="144"/>
                      <a:pt x="105" y="132"/>
                      <a:pt x="116" y="120"/>
                    </a:cubicBezTo>
                    <a:cubicBezTo>
                      <a:pt x="126" y="109"/>
                      <a:pt x="137" y="97"/>
                      <a:pt x="145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2"/>
                      <a:pt x="146" y="81"/>
                      <a:pt x="147" y="81"/>
                    </a:cubicBezTo>
                    <a:cubicBezTo>
                      <a:pt x="164" y="87"/>
                      <a:pt x="183" y="86"/>
                      <a:pt x="200" y="79"/>
                    </a:cubicBezTo>
                    <a:cubicBezTo>
                      <a:pt x="215" y="73"/>
                      <a:pt x="233" y="60"/>
                      <a:pt x="239" y="44"/>
                    </a:cubicBezTo>
                    <a:cubicBezTo>
                      <a:pt x="239" y="43"/>
                      <a:pt x="238" y="42"/>
                      <a:pt x="237" y="4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Freeform 30"/>
              <p:cNvSpPr>
                <a:spLocks noChangeArrowheads="1"/>
              </p:cNvSpPr>
              <p:nvPr/>
            </p:nvSpPr>
            <p:spPr bwMode="auto">
              <a:xfrm>
                <a:off x="2449542" y="82837"/>
                <a:ext cx="693738" cy="965200"/>
              </a:xfrm>
              <a:custGeom>
                <a:avLst/>
                <a:gdLst>
                  <a:gd name="T0" fmla="*/ 236 w 253"/>
                  <a:gd name="T1" fmla="*/ 151 h 351"/>
                  <a:gd name="T2" fmla="*/ 169 w 253"/>
                  <a:gd name="T3" fmla="*/ 159 h 351"/>
                  <a:gd name="T4" fmla="*/ 128 w 253"/>
                  <a:gd name="T5" fmla="*/ 189 h 351"/>
                  <a:gd name="T6" fmla="*/ 116 w 253"/>
                  <a:gd name="T7" fmla="*/ 202 h 351"/>
                  <a:gd name="T8" fmla="*/ 128 w 253"/>
                  <a:gd name="T9" fmla="*/ 165 h 351"/>
                  <a:gd name="T10" fmla="*/ 128 w 253"/>
                  <a:gd name="T11" fmla="*/ 165 h 351"/>
                  <a:gd name="T12" fmla="*/ 129 w 253"/>
                  <a:gd name="T13" fmla="*/ 165 h 351"/>
                  <a:gd name="T14" fmla="*/ 130 w 253"/>
                  <a:gd name="T15" fmla="*/ 165 h 351"/>
                  <a:gd name="T16" fmla="*/ 213 w 253"/>
                  <a:gd name="T17" fmla="*/ 62 h 351"/>
                  <a:gd name="T18" fmla="*/ 208 w 253"/>
                  <a:gd name="T19" fmla="*/ 16 h 351"/>
                  <a:gd name="T20" fmla="*/ 167 w 253"/>
                  <a:gd name="T21" fmla="*/ 3 h 351"/>
                  <a:gd name="T22" fmla="*/ 112 w 253"/>
                  <a:gd name="T23" fmla="*/ 72 h 351"/>
                  <a:gd name="T24" fmla="*/ 127 w 253"/>
                  <a:gd name="T25" fmla="*/ 164 h 351"/>
                  <a:gd name="T26" fmla="*/ 126 w 253"/>
                  <a:gd name="T27" fmla="*/ 164 h 351"/>
                  <a:gd name="T28" fmla="*/ 105 w 253"/>
                  <a:gd name="T29" fmla="*/ 213 h 351"/>
                  <a:gd name="T30" fmla="*/ 80 w 253"/>
                  <a:gd name="T31" fmla="*/ 266 h 351"/>
                  <a:gd name="T32" fmla="*/ 1 w 253"/>
                  <a:gd name="T33" fmla="*/ 350 h 351"/>
                  <a:gd name="T34" fmla="*/ 1 w 253"/>
                  <a:gd name="T35" fmla="*/ 351 h 351"/>
                  <a:gd name="T36" fmla="*/ 81 w 253"/>
                  <a:gd name="T37" fmla="*/ 273 h 351"/>
                  <a:gd name="T38" fmla="*/ 107 w 253"/>
                  <a:gd name="T39" fmla="*/ 221 h 351"/>
                  <a:gd name="T40" fmla="*/ 110 w 253"/>
                  <a:gd name="T41" fmla="*/ 214 h 351"/>
                  <a:gd name="T42" fmla="*/ 204 w 253"/>
                  <a:gd name="T43" fmla="*/ 221 h 351"/>
                  <a:gd name="T44" fmla="*/ 236 w 253"/>
                  <a:gd name="T45" fmla="*/ 1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351">
                    <a:moveTo>
                      <a:pt x="236" y="151"/>
                    </a:moveTo>
                    <a:cubicBezTo>
                      <a:pt x="222" y="129"/>
                      <a:pt x="184" y="150"/>
                      <a:pt x="169" y="159"/>
                    </a:cubicBezTo>
                    <a:cubicBezTo>
                      <a:pt x="154" y="167"/>
                      <a:pt x="140" y="177"/>
                      <a:pt x="128" y="189"/>
                    </a:cubicBezTo>
                    <a:cubicBezTo>
                      <a:pt x="124" y="193"/>
                      <a:pt x="119" y="197"/>
                      <a:pt x="116" y="202"/>
                    </a:cubicBezTo>
                    <a:cubicBezTo>
                      <a:pt x="121" y="190"/>
                      <a:pt x="125" y="178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5"/>
                      <a:pt x="129" y="165"/>
                      <a:pt x="129" y="165"/>
                    </a:cubicBezTo>
                    <a:cubicBezTo>
                      <a:pt x="129" y="165"/>
                      <a:pt x="130" y="165"/>
                      <a:pt x="130" y="165"/>
                    </a:cubicBezTo>
                    <a:cubicBezTo>
                      <a:pt x="168" y="139"/>
                      <a:pt x="203" y="108"/>
                      <a:pt x="213" y="62"/>
                    </a:cubicBezTo>
                    <a:cubicBezTo>
                      <a:pt x="216" y="47"/>
                      <a:pt x="216" y="30"/>
                      <a:pt x="208" y="16"/>
                    </a:cubicBezTo>
                    <a:cubicBezTo>
                      <a:pt x="199" y="2"/>
                      <a:pt x="182" y="0"/>
                      <a:pt x="167" y="3"/>
                    </a:cubicBezTo>
                    <a:cubicBezTo>
                      <a:pt x="133" y="8"/>
                      <a:pt x="117" y="42"/>
                      <a:pt x="112" y="72"/>
                    </a:cubicBezTo>
                    <a:cubicBezTo>
                      <a:pt x="107" y="101"/>
                      <a:pt x="108" y="139"/>
                      <a:pt x="127" y="164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18" y="180"/>
                      <a:pt x="112" y="197"/>
                      <a:pt x="105" y="213"/>
                    </a:cubicBezTo>
                    <a:cubicBezTo>
                      <a:pt x="98" y="231"/>
                      <a:pt x="90" y="249"/>
                      <a:pt x="80" y="266"/>
                    </a:cubicBezTo>
                    <a:cubicBezTo>
                      <a:pt x="61" y="301"/>
                      <a:pt x="34" y="328"/>
                      <a:pt x="1" y="350"/>
                    </a:cubicBezTo>
                    <a:cubicBezTo>
                      <a:pt x="0" y="350"/>
                      <a:pt x="1" y="351"/>
                      <a:pt x="1" y="351"/>
                    </a:cubicBezTo>
                    <a:cubicBezTo>
                      <a:pt x="36" y="335"/>
                      <a:pt x="62" y="305"/>
                      <a:pt x="81" y="273"/>
                    </a:cubicBezTo>
                    <a:cubicBezTo>
                      <a:pt x="91" y="257"/>
                      <a:pt x="100" y="239"/>
                      <a:pt x="107" y="221"/>
                    </a:cubicBezTo>
                    <a:cubicBezTo>
                      <a:pt x="108" y="219"/>
                      <a:pt x="109" y="216"/>
                      <a:pt x="110" y="214"/>
                    </a:cubicBezTo>
                    <a:cubicBezTo>
                      <a:pt x="136" y="233"/>
                      <a:pt x="176" y="233"/>
                      <a:pt x="204" y="221"/>
                    </a:cubicBezTo>
                    <a:cubicBezTo>
                      <a:pt x="229" y="211"/>
                      <a:pt x="253" y="178"/>
                      <a:pt x="236" y="15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31"/>
              <p:cNvSpPr>
                <a:spLocks noChangeArrowheads="1"/>
              </p:cNvSpPr>
              <p:nvPr/>
            </p:nvSpPr>
            <p:spPr bwMode="auto">
              <a:xfrm>
                <a:off x="2527329" y="1141700"/>
                <a:ext cx="0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33"/>
              <p:cNvSpPr>
                <a:spLocks noChangeArrowheads="1"/>
              </p:cNvSpPr>
              <p:nvPr/>
            </p:nvSpPr>
            <p:spPr bwMode="auto">
              <a:xfrm>
                <a:off x="2362229" y="1071850"/>
                <a:ext cx="573088" cy="442913"/>
              </a:xfrm>
              <a:custGeom>
                <a:avLst/>
                <a:gdLst>
                  <a:gd name="T0" fmla="*/ 186 w 209"/>
                  <a:gd name="T1" fmla="*/ 57 h 161"/>
                  <a:gd name="T2" fmla="*/ 162 w 209"/>
                  <a:gd name="T3" fmla="*/ 69 h 161"/>
                  <a:gd name="T4" fmla="*/ 144 w 209"/>
                  <a:gd name="T5" fmla="*/ 86 h 161"/>
                  <a:gd name="T6" fmla="*/ 82 w 209"/>
                  <a:gd name="T7" fmla="*/ 35 h 161"/>
                  <a:gd name="T8" fmla="*/ 2 w 209"/>
                  <a:gd name="T9" fmla="*/ 0 h 161"/>
                  <a:gd name="T10" fmla="*/ 1 w 209"/>
                  <a:gd name="T11" fmla="*/ 2 h 161"/>
                  <a:gd name="T12" fmla="*/ 29 w 209"/>
                  <a:gd name="T13" fmla="*/ 17 h 161"/>
                  <a:gd name="T14" fmla="*/ 71 w 209"/>
                  <a:gd name="T15" fmla="*/ 34 h 161"/>
                  <a:gd name="T16" fmla="*/ 110 w 209"/>
                  <a:gd name="T17" fmla="*/ 59 h 161"/>
                  <a:gd name="T18" fmla="*/ 142 w 209"/>
                  <a:gd name="T19" fmla="*/ 89 h 161"/>
                  <a:gd name="T20" fmla="*/ 142 w 209"/>
                  <a:gd name="T21" fmla="*/ 89 h 161"/>
                  <a:gd name="T22" fmla="*/ 141 w 209"/>
                  <a:gd name="T23" fmla="*/ 91 h 161"/>
                  <a:gd name="T24" fmla="*/ 140 w 209"/>
                  <a:gd name="T25" fmla="*/ 148 h 161"/>
                  <a:gd name="T26" fmla="*/ 166 w 209"/>
                  <a:gd name="T27" fmla="*/ 131 h 161"/>
                  <a:gd name="T28" fmla="*/ 187 w 209"/>
                  <a:gd name="T29" fmla="*/ 118 h 161"/>
                  <a:gd name="T30" fmla="*/ 187 w 209"/>
                  <a:gd name="T31" fmla="*/ 92 h 161"/>
                  <a:gd name="T32" fmla="*/ 186 w 209"/>
                  <a:gd name="T33" fmla="*/ 5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161">
                    <a:moveTo>
                      <a:pt x="186" y="57"/>
                    </a:moveTo>
                    <a:cubicBezTo>
                      <a:pt x="177" y="57"/>
                      <a:pt x="168" y="64"/>
                      <a:pt x="162" y="69"/>
                    </a:cubicBezTo>
                    <a:cubicBezTo>
                      <a:pt x="156" y="74"/>
                      <a:pt x="149" y="80"/>
                      <a:pt x="144" y="86"/>
                    </a:cubicBezTo>
                    <a:cubicBezTo>
                      <a:pt x="129" y="65"/>
                      <a:pt x="105" y="48"/>
                      <a:pt x="82" y="35"/>
                    </a:cubicBezTo>
                    <a:cubicBezTo>
                      <a:pt x="57" y="21"/>
                      <a:pt x="28" y="14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9" y="9"/>
                      <a:pt x="19" y="13"/>
                      <a:pt x="29" y="17"/>
                    </a:cubicBezTo>
                    <a:cubicBezTo>
                      <a:pt x="43" y="22"/>
                      <a:pt x="58" y="27"/>
                      <a:pt x="71" y="34"/>
                    </a:cubicBezTo>
                    <a:cubicBezTo>
                      <a:pt x="85" y="41"/>
                      <a:pt x="98" y="49"/>
                      <a:pt x="110" y="59"/>
                    </a:cubicBezTo>
                    <a:cubicBezTo>
                      <a:pt x="122" y="68"/>
                      <a:pt x="131" y="79"/>
                      <a:pt x="142" y="89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1" y="90"/>
                      <a:pt x="141" y="90"/>
                      <a:pt x="141" y="91"/>
                    </a:cubicBezTo>
                    <a:cubicBezTo>
                      <a:pt x="133" y="109"/>
                      <a:pt x="125" y="132"/>
                      <a:pt x="140" y="148"/>
                    </a:cubicBezTo>
                    <a:cubicBezTo>
                      <a:pt x="152" y="161"/>
                      <a:pt x="166" y="144"/>
                      <a:pt x="166" y="131"/>
                    </a:cubicBezTo>
                    <a:cubicBezTo>
                      <a:pt x="175" y="131"/>
                      <a:pt x="182" y="125"/>
                      <a:pt x="187" y="118"/>
                    </a:cubicBezTo>
                    <a:cubicBezTo>
                      <a:pt x="192" y="111"/>
                      <a:pt x="194" y="99"/>
                      <a:pt x="187" y="92"/>
                    </a:cubicBezTo>
                    <a:cubicBezTo>
                      <a:pt x="197" y="83"/>
                      <a:pt x="209" y="57"/>
                      <a:pt x="186" y="57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34"/>
              <p:cNvSpPr>
                <a:spLocks noChangeArrowheads="1"/>
              </p:cNvSpPr>
              <p:nvPr/>
            </p:nvSpPr>
            <p:spPr bwMode="auto">
              <a:xfrm>
                <a:off x="2440017" y="1141700"/>
                <a:ext cx="139700" cy="341313"/>
              </a:xfrm>
              <a:custGeom>
                <a:avLst/>
                <a:gdLst>
                  <a:gd name="T0" fmla="*/ 35 w 51"/>
                  <a:gd name="T1" fmla="*/ 2 h 124"/>
                  <a:gd name="T2" fmla="*/ 34 w 51"/>
                  <a:gd name="T3" fmla="*/ 0 h 124"/>
                  <a:gd name="T4" fmla="*/ 32 w 51"/>
                  <a:gd name="T5" fmla="*/ 2 h 124"/>
                  <a:gd name="T6" fmla="*/ 2 w 51"/>
                  <a:gd name="T7" fmla="*/ 58 h 124"/>
                  <a:gd name="T8" fmla="*/ 13 w 51"/>
                  <a:gd name="T9" fmla="*/ 122 h 124"/>
                  <a:gd name="T10" fmla="*/ 16 w 51"/>
                  <a:gd name="T11" fmla="*/ 121 h 124"/>
                  <a:gd name="T12" fmla="*/ 48 w 51"/>
                  <a:gd name="T13" fmla="*/ 65 h 124"/>
                  <a:gd name="T14" fmla="*/ 35 w 51"/>
                  <a:gd name="T15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24">
                    <a:moveTo>
                      <a:pt x="35" y="2"/>
                    </a:moveTo>
                    <a:cubicBezTo>
                      <a:pt x="35" y="1"/>
                      <a:pt x="35" y="0"/>
                      <a:pt x="34" y="0"/>
                    </a:cubicBezTo>
                    <a:cubicBezTo>
                      <a:pt x="32" y="0"/>
                      <a:pt x="32" y="1"/>
                      <a:pt x="32" y="2"/>
                    </a:cubicBezTo>
                    <a:cubicBezTo>
                      <a:pt x="13" y="14"/>
                      <a:pt x="5" y="37"/>
                      <a:pt x="2" y="58"/>
                    </a:cubicBezTo>
                    <a:cubicBezTo>
                      <a:pt x="0" y="79"/>
                      <a:pt x="1" y="105"/>
                      <a:pt x="13" y="122"/>
                    </a:cubicBezTo>
                    <a:cubicBezTo>
                      <a:pt x="14" y="124"/>
                      <a:pt x="17" y="122"/>
                      <a:pt x="16" y="121"/>
                    </a:cubicBezTo>
                    <a:cubicBezTo>
                      <a:pt x="34" y="109"/>
                      <a:pt x="44" y="85"/>
                      <a:pt x="48" y="65"/>
                    </a:cubicBezTo>
                    <a:cubicBezTo>
                      <a:pt x="51" y="46"/>
                      <a:pt x="50" y="17"/>
                      <a:pt x="35" y="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35"/>
              <p:cNvSpPr>
                <a:spLocks noChangeArrowheads="1"/>
              </p:cNvSpPr>
              <p:nvPr/>
            </p:nvSpPr>
            <p:spPr bwMode="auto">
              <a:xfrm>
                <a:off x="2598767" y="1017875"/>
                <a:ext cx="309563" cy="195263"/>
              </a:xfrm>
              <a:custGeom>
                <a:avLst/>
                <a:gdLst>
                  <a:gd name="T0" fmla="*/ 110 w 113"/>
                  <a:gd name="T1" fmla="*/ 3 h 71"/>
                  <a:gd name="T2" fmla="*/ 108 w 113"/>
                  <a:gd name="T3" fmla="*/ 1 h 71"/>
                  <a:gd name="T4" fmla="*/ 1 w 113"/>
                  <a:gd name="T5" fmla="*/ 58 h 71"/>
                  <a:gd name="T6" fmla="*/ 1 w 113"/>
                  <a:gd name="T7" fmla="*/ 58 h 71"/>
                  <a:gd name="T8" fmla="*/ 0 w 113"/>
                  <a:gd name="T9" fmla="*/ 59 h 71"/>
                  <a:gd name="T10" fmla="*/ 2 w 113"/>
                  <a:gd name="T11" fmla="*/ 60 h 71"/>
                  <a:gd name="T12" fmla="*/ 2 w 113"/>
                  <a:gd name="T13" fmla="*/ 59 h 71"/>
                  <a:gd name="T14" fmla="*/ 61 w 113"/>
                  <a:gd name="T15" fmla="*/ 52 h 71"/>
                  <a:gd name="T16" fmla="*/ 112 w 113"/>
                  <a:gd name="T17" fmla="*/ 6 h 71"/>
                  <a:gd name="T18" fmla="*/ 110 w 113"/>
                  <a:gd name="T1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71">
                    <a:moveTo>
                      <a:pt x="110" y="3"/>
                    </a:moveTo>
                    <a:cubicBezTo>
                      <a:pt x="110" y="2"/>
                      <a:pt x="109" y="1"/>
                      <a:pt x="108" y="1"/>
                    </a:cubicBezTo>
                    <a:cubicBezTo>
                      <a:pt x="66" y="0"/>
                      <a:pt x="18" y="16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0" y="60"/>
                      <a:pt x="1" y="60"/>
                      <a:pt x="2" y="60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9" y="71"/>
                      <a:pt x="45" y="60"/>
                      <a:pt x="61" y="52"/>
                    </a:cubicBezTo>
                    <a:cubicBezTo>
                      <a:pt x="81" y="42"/>
                      <a:pt x="101" y="26"/>
                      <a:pt x="112" y="6"/>
                    </a:cubicBezTo>
                    <a:cubicBezTo>
                      <a:pt x="113" y="4"/>
                      <a:pt x="111" y="3"/>
                      <a:pt x="110" y="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36"/>
              <p:cNvSpPr>
                <a:spLocks noChangeArrowheads="1"/>
              </p:cNvSpPr>
              <p:nvPr/>
            </p:nvSpPr>
            <p:spPr bwMode="auto">
              <a:xfrm>
                <a:off x="3232179" y="214600"/>
                <a:ext cx="239713" cy="363538"/>
              </a:xfrm>
              <a:custGeom>
                <a:avLst/>
                <a:gdLst>
                  <a:gd name="T0" fmla="*/ 83 w 88"/>
                  <a:gd name="T1" fmla="*/ 29 h 132"/>
                  <a:gd name="T2" fmla="*/ 68 w 88"/>
                  <a:gd name="T3" fmla="*/ 29 h 132"/>
                  <a:gd name="T4" fmla="*/ 70 w 88"/>
                  <a:gd name="T5" fmla="*/ 14 h 132"/>
                  <a:gd name="T6" fmla="*/ 68 w 88"/>
                  <a:gd name="T7" fmla="*/ 12 h 132"/>
                  <a:gd name="T8" fmla="*/ 47 w 88"/>
                  <a:gd name="T9" fmla="*/ 20 h 132"/>
                  <a:gd name="T10" fmla="*/ 28 w 88"/>
                  <a:gd name="T11" fmla="*/ 9 h 132"/>
                  <a:gd name="T12" fmla="*/ 32 w 88"/>
                  <a:gd name="T13" fmla="*/ 46 h 132"/>
                  <a:gd name="T14" fmla="*/ 32 w 88"/>
                  <a:gd name="T15" fmla="*/ 48 h 132"/>
                  <a:gd name="T16" fmla="*/ 15 w 88"/>
                  <a:gd name="T17" fmla="*/ 84 h 132"/>
                  <a:gd name="T18" fmla="*/ 0 w 88"/>
                  <a:gd name="T19" fmla="*/ 131 h 132"/>
                  <a:gd name="T20" fmla="*/ 2 w 88"/>
                  <a:gd name="T21" fmla="*/ 131 h 132"/>
                  <a:gd name="T22" fmla="*/ 17 w 88"/>
                  <a:gd name="T23" fmla="*/ 89 h 132"/>
                  <a:gd name="T24" fmla="*/ 34 w 88"/>
                  <a:gd name="T25" fmla="*/ 51 h 132"/>
                  <a:gd name="T26" fmla="*/ 85 w 88"/>
                  <a:gd name="T27" fmla="*/ 44 h 132"/>
                  <a:gd name="T28" fmla="*/ 83 w 88"/>
                  <a:gd name="T29" fmla="*/ 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32">
                    <a:moveTo>
                      <a:pt x="83" y="29"/>
                    </a:moveTo>
                    <a:cubicBezTo>
                      <a:pt x="78" y="26"/>
                      <a:pt x="73" y="27"/>
                      <a:pt x="68" y="29"/>
                    </a:cubicBezTo>
                    <a:cubicBezTo>
                      <a:pt x="70" y="24"/>
                      <a:pt x="70" y="20"/>
                      <a:pt x="70" y="14"/>
                    </a:cubicBezTo>
                    <a:cubicBezTo>
                      <a:pt x="71" y="13"/>
                      <a:pt x="69" y="12"/>
                      <a:pt x="68" y="12"/>
                    </a:cubicBezTo>
                    <a:cubicBezTo>
                      <a:pt x="59" y="11"/>
                      <a:pt x="52" y="14"/>
                      <a:pt x="47" y="20"/>
                    </a:cubicBezTo>
                    <a:cubicBezTo>
                      <a:pt x="45" y="11"/>
                      <a:pt x="38" y="0"/>
                      <a:pt x="28" y="9"/>
                    </a:cubicBezTo>
                    <a:cubicBezTo>
                      <a:pt x="17" y="19"/>
                      <a:pt x="21" y="37"/>
                      <a:pt x="32" y="46"/>
                    </a:cubicBezTo>
                    <a:cubicBezTo>
                      <a:pt x="31" y="47"/>
                      <a:pt x="31" y="48"/>
                      <a:pt x="32" y="48"/>
                    </a:cubicBezTo>
                    <a:cubicBezTo>
                      <a:pt x="25" y="60"/>
                      <a:pt x="20" y="72"/>
                      <a:pt x="15" y="84"/>
                    </a:cubicBezTo>
                    <a:cubicBezTo>
                      <a:pt x="9" y="99"/>
                      <a:pt x="3" y="115"/>
                      <a:pt x="0" y="131"/>
                    </a:cubicBezTo>
                    <a:cubicBezTo>
                      <a:pt x="0" y="132"/>
                      <a:pt x="2" y="132"/>
                      <a:pt x="2" y="131"/>
                    </a:cubicBezTo>
                    <a:cubicBezTo>
                      <a:pt x="7" y="117"/>
                      <a:pt x="11" y="103"/>
                      <a:pt x="17" y="89"/>
                    </a:cubicBezTo>
                    <a:cubicBezTo>
                      <a:pt x="22" y="76"/>
                      <a:pt x="29" y="64"/>
                      <a:pt x="34" y="51"/>
                    </a:cubicBezTo>
                    <a:cubicBezTo>
                      <a:pt x="48" y="65"/>
                      <a:pt x="74" y="62"/>
                      <a:pt x="85" y="44"/>
                    </a:cubicBezTo>
                    <a:cubicBezTo>
                      <a:pt x="88" y="40"/>
                      <a:pt x="88" y="32"/>
                      <a:pt x="83" y="29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47"/>
              <p:cNvSpPr>
                <a:spLocks noChangeArrowheads="1"/>
              </p:cNvSpPr>
              <p:nvPr/>
            </p:nvSpPr>
            <p:spPr bwMode="auto">
              <a:xfrm>
                <a:off x="3702079" y="-40988"/>
                <a:ext cx="417513" cy="514350"/>
              </a:xfrm>
              <a:custGeom>
                <a:avLst/>
                <a:gdLst>
                  <a:gd name="T0" fmla="*/ 70 w 152"/>
                  <a:gd name="T1" fmla="*/ 16 h 187"/>
                  <a:gd name="T2" fmla="*/ 77 w 152"/>
                  <a:gd name="T3" fmla="*/ 30 h 187"/>
                  <a:gd name="T4" fmla="*/ 74 w 152"/>
                  <a:gd name="T5" fmla="*/ 80 h 187"/>
                  <a:gd name="T6" fmla="*/ 74 w 152"/>
                  <a:gd name="T7" fmla="*/ 80 h 187"/>
                  <a:gd name="T8" fmla="*/ 34 w 152"/>
                  <a:gd name="T9" fmla="*/ 126 h 187"/>
                  <a:gd name="T10" fmla="*/ 31 w 152"/>
                  <a:gd name="T11" fmla="*/ 77 h 187"/>
                  <a:gd name="T12" fmla="*/ 40 w 152"/>
                  <a:gd name="T13" fmla="*/ 74 h 187"/>
                  <a:gd name="T14" fmla="*/ 40 w 152"/>
                  <a:gd name="T15" fmla="*/ 52 h 187"/>
                  <a:gd name="T16" fmla="*/ 16 w 152"/>
                  <a:gd name="T17" fmla="*/ 54 h 187"/>
                  <a:gd name="T18" fmla="*/ 18 w 152"/>
                  <a:gd name="T19" fmla="*/ 75 h 187"/>
                  <a:gd name="T20" fmla="*/ 20 w 152"/>
                  <a:gd name="T21" fmla="*/ 75 h 187"/>
                  <a:gd name="T22" fmla="*/ 26 w 152"/>
                  <a:gd name="T23" fmla="*/ 77 h 187"/>
                  <a:gd name="T24" fmla="*/ 31 w 152"/>
                  <a:gd name="T25" fmla="*/ 101 h 187"/>
                  <a:gd name="T26" fmla="*/ 30 w 152"/>
                  <a:gd name="T27" fmla="*/ 133 h 187"/>
                  <a:gd name="T28" fmla="*/ 0 w 152"/>
                  <a:gd name="T29" fmla="*/ 185 h 187"/>
                  <a:gd name="T30" fmla="*/ 2 w 152"/>
                  <a:gd name="T31" fmla="*/ 186 h 187"/>
                  <a:gd name="T32" fmla="*/ 18 w 152"/>
                  <a:gd name="T33" fmla="*/ 161 h 187"/>
                  <a:gd name="T34" fmla="*/ 84 w 152"/>
                  <a:gd name="T35" fmla="*/ 160 h 187"/>
                  <a:gd name="T36" fmla="*/ 91 w 152"/>
                  <a:gd name="T37" fmla="*/ 175 h 187"/>
                  <a:gd name="T38" fmla="*/ 109 w 152"/>
                  <a:gd name="T39" fmla="*/ 168 h 187"/>
                  <a:gd name="T40" fmla="*/ 104 w 152"/>
                  <a:gd name="T41" fmla="*/ 152 h 187"/>
                  <a:gd name="T42" fmla="*/ 86 w 152"/>
                  <a:gd name="T43" fmla="*/ 156 h 187"/>
                  <a:gd name="T44" fmla="*/ 19 w 152"/>
                  <a:gd name="T45" fmla="*/ 158 h 187"/>
                  <a:gd name="T46" fmla="*/ 54 w 152"/>
                  <a:gd name="T47" fmla="*/ 108 h 187"/>
                  <a:gd name="T48" fmla="*/ 114 w 152"/>
                  <a:gd name="T49" fmla="*/ 109 h 187"/>
                  <a:gd name="T50" fmla="*/ 113 w 152"/>
                  <a:gd name="T51" fmla="*/ 110 h 187"/>
                  <a:gd name="T52" fmla="*/ 115 w 152"/>
                  <a:gd name="T53" fmla="*/ 113 h 187"/>
                  <a:gd name="T54" fmla="*/ 123 w 152"/>
                  <a:gd name="T55" fmla="*/ 125 h 187"/>
                  <a:gd name="T56" fmla="*/ 140 w 152"/>
                  <a:gd name="T57" fmla="*/ 115 h 187"/>
                  <a:gd name="T58" fmla="*/ 131 w 152"/>
                  <a:gd name="T59" fmla="*/ 99 h 187"/>
                  <a:gd name="T60" fmla="*/ 117 w 152"/>
                  <a:gd name="T61" fmla="*/ 104 h 187"/>
                  <a:gd name="T62" fmla="*/ 57 w 152"/>
                  <a:gd name="T63" fmla="*/ 104 h 187"/>
                  <a:gd name="T64" fmla="*/ 99 w 152"/>
                  <a:gd name="T65" fmla="*/ 64 h 187"/>
                  <a:gd name="T66" fmla="*/ 126 w 152"/>
                  <a:gd name="T67" fmla="*/ 67 h 187"/>
                  <a:gd name="T68" fmla="*/ 125 w 152"/>
                  <a:gd name="T69" fmla="*/ 68 h 187"/>
                  <a:gd name="T70" fmla="*/ 139 w 152"/>
                  <a:gd name="T71" fmla="*/ 78 h 187"/>
                  <a:gd name="T72" fmla="*/ 151 w 152"/>
                  <a:gd name="T73" fmla="*/ 66 h 187"/>
                  <a:gd name="T74" fmla="*/ 140 w 152"/>
                  <a:gd name="T75" fmla="*/ 57 h 187"/>
                  <a:gd name="T76" fmla="*/ 127 w 152"/>
                  <a:gd name="T77" fmla="*/ 63 h 187"/>
                  <a:gd name="T78" fmla="*/ 102 w 152"/>
                  <a:gd name="T79" fmla="*/ 62 h 187"/>
                  <a:gd name="T80" fmla="*/ 127 w 152"/>
                  <a:gd name="T81" fmla="*/ 42 h 187"/>
                  <a:gd name="T82" fmla="*/ 140 w 152"/>
                  <a:gd name="T83" fmla="*/ 39 h 187"/>
                  <a:gd name="T84" fmla="*/ 138 w 152"/>
                  <a:gd name="T85" fmla="*/ 23 h 187"/>
                  <a:gd name="T86" fmla="*/ 124 w 152"/>
                  <a:gd name="T87" fmla="*/ 23 h 187"/>
                  <a:gd name="T88" fmla="*/ 123 w 152"/>
                  <a:gd name="T89" fmla="*/ 40 h 187"/>
                  <a:gd name="T90" fmla="*/ 78 w 152"/>
                  <a:gd name="T91" fmla="*/ 76 h 187"/>
                  <a:gd name="T92" fmla="*/ 82 w 152"/>
                  <a:gd name="T93" fmla="*/ 31 h 187"/>
                  <a:gd name="T94" fmla="*/ 84 w 152"/>
                  <a:gd name="T95" fmla="*/ 31 h 187"/>
                  <a:gd name="T96" fmla="*/ 85 w 152"/>
                  <a:gd name="T97" fmla="*/ 31 h 187"/>
                  <a:gd name="T98" fmla="*/ 98 w 152"/>
                  <a:gd name="T99" fmla="*/ 18 h 187"/>
                  <a:gd name="T100" fmla="*/ 82 w 152"/>
                  <a:gd name="T101" fmla="*/ 1 h 187"/>
                  <a:gd name="T102" fmla="*/ 70 w 152"/>
                  <a:gd name="T103" fmla="*/ 1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87">
                    <a:moveTo>
                      <a:pt x="70" y="16"/>
                    </a:moveTo>
                    <a:cubicBezTo>
                      <a:pt x="69" y="22"/>
                      <a:pt x="72" y="27"/>
                      <a:pt x="77" y="30"/>
                    </a:cubicBezTo>
                    <a:cubicBezTo>
                      <a:pt x="78" y="47"/>
                      <a:pt x="79" y="63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59" y="94"/>
                      <a:pt x="46" y="110"/>
                      <a:pt x="34" y="126"/>
                    </a:cubicBezTo>
                    <a:cubicBezTo>
                      <a:pt x="38" y="111"/>
                      <a:pt x="36" y="92"/>
                      <a:pt x="31" y="77"/>
                    </a:cubicBezTo>
                    <a:cubicBezTo>
                      <a:pt x="35" y="77"/>
                      <a:pt x="38" y="76"/>
                      <a:pt x="40" y="74"/>
                    </a:cubicBezTo>
                    <a:cubicBezTo>
                      <a:pt x="49" y="70"/>
                      <a:pt x="48" y="57"/>
                      <a:pt x="40" y="52"/>
                    </a:cubicBezTo>
                    <a:cubicBezTo>
                      <a:pt x="33" y="47"/>
                      <a:pt x="22" y="49"/>
                      <a:pt x="16" y="54"/>
                    </a:cubicBezTo>
                    <a:cubicBezTo>
                      <a:pt x="8" y="60"/>
                      <a:pt x="10" y="70"/>
                      <a:pt x="18" y="75"/>
                    </a:cubicBezTo>
                    <a:cubicBezTo>
                      <a:pt x="19" y="76"/>
                      <a:pt x="20" y="75"/>
                      <a:pt x="20" y="75"/>
                    </a:cubicBezTo>
                    <a:cubicBezTo>
                      <a:pt x="22" y="76"/>
                      <a:pt x="24" y="77"/>
                      <a:pt x="26" y="77"/>
                    </a:cubicBezTo>
                    <a:cubicBezTo>
                      <a:pt x="28" y="85"/>
                      <a:pt x="30" y="93"/>
                      <a:pt x="31" y="101"/>
                    </a:cubicBezTo>
                    <a:cubicBezTo>
                      <a:pt x="33" y="112"/>
                      <a:pt x="32" y="122"/>
                      <a:pt x="30" y="133"/>
                    </a:cubicBezTo>
                    <a:cubicBezTo>
                      <a:pt x="18" y="149"/>
                      <a:pt x="8" y="167"/>
                      <a:pt x="0" y="185"/>
                    </a:cubicBezTo>
                    <a:cubicBezTo>
                      <a:pt x="0" y="186"/>
                      <a:pt x="1" y="187"/>
                      <a:pt x="2" y="186"/>
                    </a:cubicBezTo>
                    <a:cubicBezTo>
                      <a:pt x="7" y="178"/>
                      <a:pt x="12" y="169"/>
                      <a:pt x="18" y="161"/>
                    </a:cubicBezTo>
                    <a:cubicBezTo>
                      <a:pt x="40" y="153"/>
                      <a:pt x="62" y="158"/>
                      <a:pt x="84" y="160"/>
                    </a:cubicBezTo>
                    <a:cubicBezTo>
                      <a:pt x="83" y="166"/>
                      <a:pt x="85" y="172"/>
                      <a:pt x="91" y="175"/>
                    </a:cubicBezTo>
                    <a:cubicBezTo>
                      <a:pt x="97" y="178"/>
                      <a:pt x="107" y="176"/>
                      <a:pt x="109" y="168"/>
                    </a:cubicBezTo>
                    <a:cubicBezTo>
                      <a:pt x="111" y="162"/>
                      <a:pt x="109" y="156"/>
                      <a:pt x="104" y="152"/>
                    </a:cubicBezTo>
                    <a:cubicBezTo>
                      <a:pt x="99" y="148"/>
                      <a:pt x="90" y="151"/>
                      <a:pt x="86" y="156"/>
                    </a:cubicBezTo>
                    <a:cubicBezTo>
                      <a:pt x="65" y="151"/>
                      <a:pt x="39" y="150"/>
                      <a:pt x="19" y="158"/>
                    </a:cubicBezTo>
                    <a:cubicBezTo>
                      <a:pt x="30" y="141"/>
                      <a:pt x="41" y="124"/>
                      <a:pt x="54" y="108"/>
                    </a:cubicBezTo>
                    <a:cubicBezTo>
                      <a:pt x="75" y="100"/>
                      <a:pt x="94" y="104"/>
                      <a:pt x="114" y="109"/>
                    </a:cubicBezTo>
                    <a:cubicBezTo>
                      <a:pt x="114" y="109"/>
                      <a:pt x="114" y="110"/>
                      <a:pt x="113" y="110"/>
                    </a:cubicBezTo>
                    <a:cubicBezTo>
                      <a:pt x="113" y="111"/>
                      <a:pt x="114" y="112"/>
                      <a:pt x="115" y="113"/>
                    </a:cubicBezTo>
                    <a:cubicBezTo>
                      <a:pt x="115" y="118"/>
                      <a:pt x="119" y="123"/>
                      <a:pt x="123" y="125"/>
                    </a:cubicBezTo>
                    <a:cubicBezTo>
                      <a:pt x="130" y="129"/>
                      <a:pt x="138" y="121"/>
                      <a:pt x="140" y="115"/>
                    </a:cubicBezTo>
                    <a:cubicBezTo>
                      <a:pt x="142" y="108"/>
                      <a:pt x="137" y="101"/>
                      <a:pt x="131" y="99"/>
                    </a:cubicBezTo>
                    <a:cubicBezTo>
                      <a:pt x="125" y="97"/>
                      <a:pt x="120" y="100"/>
                      <a:pt x="117" y="104"/>
                    </a:cubicBezTo>
                    <a:cubicBezTo>
                      <a:pt x="97" y="99"/>
                      <a:pt x="75" y="97"/>
                      <a:pt x="57" y="104"/>
                    </a:cubicBezTo>
                    <a:cubicBezTo>
                      <a:pt x="70" y="89"/>
                      <a:pt x="84" y="76"/>
                      <a:pt x="99" y="64"/>
                    </a:cubicBezTo>
                    <a:cubicBezTo>
                      <a:pt x="108" y="64"/>
                      <a:pt x="117" y="66"/>
                      <a:pt x="126" y="67"/>
                    </a:cubicBezTo>
                    <a:cubicBezTo>
                      <a:pt x="126" y="67"/>
                      <a:pt x="125" y="67"/>
                      <a:pt x="125" y="68"/>
                    </a:cubicBezTo>
                    <a:cubicBezTo>
                      <a:pt x="127" y="74"/>
                      <a:pt x="133" y="79"/>
                      <a:pt x="139" y="78"/>
                    </a:cubicBezTo>
                    <a:cubicBezTo>
                      <a:pt x="144" y="77"/>
                      <a:pt x="152" y="72"/>
                      <a:pt x="151" y="66"/>
                    </a:cubicBezTo>
                    <a:cubicBezTo>
                      <a:pt x="150" y="61"/>
                      <a:pt x="144" y="58"/>
                      <a:pt x="140" y="57"/>
                    </a:cubicBezTo>
                    <a:cubicBezTo>
                      <a:pt x="135" y="57"/>
                      <a:pt x="130" y="59"/>
                      <a:pt x="127" y="63"/>
                    </a:cubicBezTo>
                    <a:cubicBezTo>
                      <a:pt x="119" y="61"/>
                      <a:pt x="110" y="61"/>
                      <a:pt x="102" y="62"/>
                    </a:cubicBezTo>
                    <a:cubicBezTo>
                      <a:pt x="110" y="55"/>
                      <a:pt x="119" y="49"/>
                      <a:pt x="127" y="42"/>
                    </a:cubicBezTo>
                    <a:cubicBezTo>
                      <a:pt x="131" y="44"/>
                      <a:pt x="137" y="43"/>
                      <a:pt x="140" y="39"/>
                    </a:cubicBezTo>
                    <a:cubicBezTo>
                      <a:pt x="144" y="33"/>
                      <a:pt x="145" y="27"/>
                      <a:pt x="138" y="23"/>
                    </a:cubicBezTo>
                    <a:cubicBezTo>
                      <a:pt x="134" y="20"/>
                      <a:pt x="128" y="20"/>
                      <a:pt x="124" y="23"/>
                    </a:cubicBezTo>
                    <a:cubicBezTo>
                      <a:pt x="118" y="27"/>
                      <a:pt x="120" y="35"/>
                      <a:pt x="123" y="40"/>
                    </a:cubicBezTo>
                    <a:cubicBezTo>
                      <a:pt x="107" y="51"/>
                      <a:pt x="92" y="63"/>
                      <a:pt x="78" y="76"/>
                    </a:cubicBezTo>
                    <a:cubicBezTo>
                      <a:pt x="84" y="63"/>
                      <a:pt x="85" y="46"/>
                      <a:pt x="82" y="31"/>
                    </a:cubicBezTo>
                    <a:cubicBezTo>
                      <a:pt x="83" y="31"/>
                      <a:pt x="84" y="31"/>
                      <a:pt x="84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92" y="31"/>
                      <a:pt x="98" y="26"/>
                      <a:pt x="98" y="18"/>
                    </a:cubicBezTo>
                    <a:cubicBezTo>
                      <a:pt x="98" y="11"/>
                      <a:pt x="91" y="0"/>
                      <a:pt x="82" y="1"/>
                    </a:cubicBezTo>
                    <a:cubicBezTo>
                      <a:pt x="75" y="2"/>
                      <a:pt x="70" y="9"/>
                      <a:pt x="70" y="16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48"/>
              <p:cNvSpPr>
                <a:spLocks noChangeArrowheads="1"/>
              </p:cNvSpPr>
              <p:nvPr/>
            </p:nvSpPr>
            <p:spPr bwMode="auto">
              <a:xfrm>
                <a:off x="2792442" y="628937"/>
                <a:ext cx="1028700" cy="658813"/>
              </a:xfrm>
              <a:custGeom>
                <a:avLst/>
                <a:gdLst>
                  <a:gd name="T0" fmla="*/ 373 w 375"/>
                  <a:gd name="T1" fmla="*/ 204 h 239"/>
                  <a:gd name="T2" fmla="*/ 372 w 375"/>
                  <a:gd name="T3" fmla="*/ 203 h 239"/>
                  <a:gd name="T4" fmla="*/ 349 w 375"/>
                  <a:gd name="T5" fmla="*/ 152 h 239"/>
                  <a:gd name="T6" fmla="*/ 313 w 375"/>
                  <a:gd name="T7" fmla="*/ 116 h 239"/>
                  <a:gd name="T8" fmla="*/ 235 w 375"/>
                  <a:gd name="T9" fmla="*/ 120 h 239"/>
                  <a:gd name="T10" fmla="*/ 235 w 375"/>
                  <a:gd name="T11" fmla="*/ 121 h 239"/>
                  <a:gd name="T12" fmla="*/ 126 w 375"/>
                  <a:gd name="T13" fmla="*/ 95 h 239"/>
                  <a:gd name="T14" fmla="*/ 92 w 375"/>
                  <a:gd name="T15" fmla="*/ 90 h 239"/>
                  <a:gd name="T16" fmla="*/ 150 w 375"/>
                  <a:gd name="T17" fmla="*/ 54 h 239"/>
                  <a:gd name="T18" fmla="*/ 192 w 375"/>
                  <a:gd name="T19" fmla="*/ 41 h 239"/>
                  <a:gd name="T20" fmla="*/ 192 w 375"/>
                  <a:gd name="T21" fmla="*/ 42 h 239"/>
                  <a:gd name="T22" fmla="*/ 296 w 375"/>
                  <a:gd name="T23" fmla="*/ 59 h 239"/>
                  <a:gd name="T24" fmla="*/ 297 w 375"/>
                  <a:gd name="T25" fmla="*/ 56 h 239"/>
                  <a:gd name="T26" fmla="*/ 296 w 375"/>
                  <a:gd name="T27" fmla="*/ 55 h 239"/>
                  <a:gd name="T28" fmla="*/ 296 w 375"/>
                  <a:gd name="T29" fmla="*/ 55 h 239"/>
                  <a:gd name="T30" fmla="*/ 193 w 375"/>
                  <a:gd name="T31" fmla="*/ 37 h 239"/>
                  <a:gd name="T32" fmla="*/ 144 w 375"/>
                  <a:gd name="T33" fmla="*/ 53 h 239"/>
                  <a:gd name="T34" fmla="*/ 90 w 375"/>
                  <a:gd name="T35" fmla="*/ 90 h 239"/>
                  <a:gd name="T36" fmla="*/ 58 w 375"/>
                  <a:gd name="T37" fmla="*/ 85 h 239"/>
                  <a:gd name="T38" fmla="*/ 0 w 375"/>
                  <a:gd name="T39" fmla="*/ 90 h 239"/>
                  <a:gd name="T40" fmla="*/ 1 w 375"/>
                  <a:gd name="T41" fmla="*/ 92 h 239"/>
                  <a:gd name="T42" fmla="*/ 67 w 375"/>
                  <a:gd name="T43" fmla="*/ 90 h 239"/>
                  <a:gd name="T44" fmla="*/ 88 w 375"/>
                  <a:gd name="T45" fmla="*/ 93 h 239"/>
                  <a:gd name="T46" fmla="*/ 89 w 375"/>
                  <a:gd name="T47" fmla="*/ 93 h 239"/>
                  <a:gd name="T48" fmla="*/ 89 w 375"/>
                  <a:gd name="T49" fmla="*/ 93 h 239"/>
                  <a:gd name="T50" fmla="*/ 131 w 375"/>
                  <a:gd name="T51" fmla="*/ 100 h 239"/>
                  <a:gd name="T52" fmla="*/ 161 w 375"/>
                  <a:gd name="T53" fmla="*/ 127 h 239"/>
                  <a:gd name="T54" fmla="*/ 166 w 375"/>
                  <a:gd name="T55" fmla="*/ 133 h 239"/>
                  <a:gd name="T56" fmla="*/ 166 w 375"/>
                  <a:gd name="T57" fmla="*/ 133 h 239"/>
                  <a:gd name="T58" fmla="*/ 190 w 375"/>
                  <a:gd name="T59" fmla="*/ 189 h 239"/>
                  <a:gd name="T60" fmla="*/ 217 w 375"/>
                  <a:gd name="T61" fmla="*/ 213 h 239"/>
                  <a:gd name="T62" fmla="*/ 240 w 375"/>
                  <a:gd name="T63" fmla="*/ 238 h 239"/>
                  <a:gd name="T64" fmla="*/ 242 w 375"/>
                  <a:gd name="T65" fmla="*/ 237 h 239"/>
                  <a:gd name="T66" fmla="*/ 241 w 375"/>
                  <a:gd name="T67" fmla="*/ 234 h 239"/>
                  <a:gd name="T68" fmla="*/ 170 w 375"/>
                  <a:gd name="T69" fmla="*/ 132 h 239"/>
                  <a:gd name="T70" fmla="*/ 162 w 375"/>
                  <a:gd name="T71" fmla="*/ 122 h 239"/>
                  <a:gd name="T72" fmla="*/ 136 w 375"/>
                  <a:gd name="T73" fmla="*/ 101 h 239"/>
                  <a:gd name="T74" fmla="*/ 211 w 375"/>
                  <a:gd name="T75" fmla="*/ 118 h 239"/>
                  <a:gd name="T76" fmla="*/ 235 w 375"/>
                  <a:gd name="T77" fmla="*/ 126 h 239"/>
                  <a:gd name="T78" fmla="*/ 290 w 375"/>
                  <a:gd name="T79" fmla="*/ 175 h 239"/>
                  <a:gd name="T80" fmla="*/ 330 w 375"/>
                  <a:gd name="T81" fmla="*/ 189 h 239"/>
                  <a:gd name="T82" fmla="*/ 372 w 375"/>
                  <a:gd name="T83" fmla="*/ 207 h 239"/>
                  <a:gd name="T84" fmla="*/ 373 w 375"/>
                  <a:gd name="T85" fmla="*/ 20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3" y="204"/>
                    </a:moveTo>
                    <a:cubicBezTo>
                      <a:pt x="373" y="204"/>
                      <a:pt x="372" y="204"/>
                      <a:pt x="372" y="203"/>
                    </a:cubicBezTo>
                    <a:cubicBezTo>
                      <a:pt x="369" y="185"/>
                      <a:pt x="359" y="167"/>
                      <a:pt x="349" y="152"/>
                    </a:cubicBezTo>
                    <a:cubicBezTo>
                      <a:pt x="340" y="138"/>
                      <a:pt x="328" y="124"/>
                      <a:pt x="313" y="116"/>
                    </a:cubicBezTo>
                    <a:cubicBezTo>
                      <a:pt x="291" y="106"/>
                      <a:pt x="252" y="98"/>
                      <a:pt x="235" y="120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199" y="109"/>
                      <a:pt x="162" y="101"/>
                      <a:pt x="126" y="95"/>
                    </a:cubicBezTo>
                    <a:cubicBezTo>
                      <a:pt x="115" y="94"/>
                      <a:pt x="103" y="92"/>
                      <a:pt x="92" y="90"/>
                    </a:cubicBezTo>
                    <a:cubicBezTo>
                      <a:pt x="106" y="72"/>
                      <a:pt x="129" y="62"/>
                      <a:pt x="150" y="54"/>
                    </a:cubicBezTo>
                    <a:cubicBezTo>
                      <a:pt x="163" y="49"/>
                      <a:pt x="177" y="44"/>
                      <a:pt x="192" y="41"/>
                    </a:cubicBezTo>
                    <a:cubicBezTo>
                      <a:pt x="192" y="41"/>
                      <a:pt x="192" y="42"/>
                      <a:pt x="192" y="42"/>
                    </a:cubicBezTo>
                    <a:cubicBezTo>
                      <a:pt x="217" y="73"/>
                      <a:pt x="262" y="56"/>
                      <a:pt x="296" y="59"/>
                    </a:cubicBezTo>
                    <a:cubicBezTo>
                      <a:pt x="298" y="59"/>
                      <a:pt x="298" y="56"/>
                      <a:pt x="297" y="56"/>
                    </a:cubicBezTo>
                    <a:cubicBezTo>
                      <a:pt x="296" y="56"/>
                      <a:pt x="296" y="55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85" y="17"/>
                      <a:pt x="214" y="0"/>
                      <a:pt x="193" y="37"/>
                    </a:cubicBezTo>
                    <a:cubicBezTo>
                      <a:pt x="176" y="40"/>
                      <a:pt x="159" y="46"/>
                      <a:pt x="144" y="53"/>
                    </a:cubicBezTo>
                    <a:cubicBezTo>
                      <a:pt x="125" y="60"/>
                      <a:pt x="100" y="71"/>
                      <a:pt x="90" y="90"/>
                    </a:cubicBezTo>
                    <a:cubicBezTo>
                      <a:pt x="79" y="88"/>
                      <a:pt x="69" y="86"/>
                      <a:pt x="58" y="85"/>
                    </a:cubicBezTo>
                    <a:cubicBezTo>
                      <a:pt x="40" y="83"/>
                      <a:pt x="16" y="80"/>
                      <a:pt x="0" y="90"/>
                    </a:cubicBezTo>
                    <a:cubicBezTo>
                      <a:pt x="0" y="91"/>
                      <a:pt x="0" y="92"/>
                      <a:pt x="1" y="92"/>
                    </a:cubicBezTo>
                    <a:cubicBezTo>
                      <a:pt x="23" y="85"/>
                      <a:pt x="44" y="86"/>
                      <a:pt x="67" y="90"/>
                    </a:cubicBezTo>
                    <a:cubicBezTo>
                      <a:pt x="74" y="91"/>
                      <a:pt x="81" y="92"/>
                      <a:pt x="88" y="93"/>
                    </a:cubicBezTo>
                    <a:cubicBezTo>
                      <a:pt x="88" y="94"/>
                      <a:pt x="89" y="94"/>
                      <a:pt x="89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03" y="95"/>
                      <a:pt x="117" y="98"/>
                      <a:pt x="131" y="100"/>
                    </a:cubicBezTo>
                    <a:cubicBezTo>
                      <a:pt x="142" y="108"/>
                      <a:pt x="152" y="117"/>
                      <a:pt x="161" y="127"/>
                    </a:cubicBezTo>
                    <a:cubicBezTo>
                      <a:pt x="163" y="129"/>
                      <a:pt x="165" y="131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3" y="155"/>
                      <a:pt x="175" y="174"/>
                      <a:pt x="190" y="189"/>
                    </a:cubicBezTo>
                    <a:cubicBezTo>
                      <a:pt x="199" y="197"/>
                      <a:pt x="208" y="205"/>
                      <a:pt x="217" y="213"/>
                    </a:cubicBezTo>
                    <a:cubicBezTo>
                      <a:pt x="226" y="221"/>
                      <a:pt x="233" y="230"/>
                      <a:pt x="240" y="238"/>
                    </a:cubicBezTo>
                    <a:cubicBezTo>
                      <a:pt x="241" y="239"/>
                      <a:pt x="243" y="238"/>
                      <a:pt x="242" y="237"/>
                    </a:cubicBezTo>
                    <a:cubicBezTo>
                      <a:pt x="242" y="236"/>
                      <a:pt x="241" y="235"/>
                      <a:pt x="241" y="234"/>
                    </a:cubicBezTo>
                    <a:cubicBezTo>
                      <a:pt x="232" y="195"/>
                      <a:pt x="226" y="122"/>
                      <a:pt x="170" y="132"/>
                    </a:cubicBezTo>
                    <a:cubicBezTo>
                      <a:pt x="167" y="128"/>
                      <a:pt x="165" y="125"/>
                      <a:pt x="162" y="122"/>
                    </a:cubicBezTo>
                    <a:cubicBezTo>
                      <a:pt x="155" y="115"/>
                      <a:pt x="146" y="106"/>
                      <a:pt x="136" y="101"/>
                    </a:cubicBezTo>
                    <a:cubicBezTo>
                      <a:pt x="161" y="105"/>
                      <a:pt x="186" y="111"/>
                      <a:pt x="211" y="118"/>
                    </a:cubicBezTo>
                    <a:cubicBezTo>
                      <a:pt x="219" y="120"/>
                      <a:pt x="227" y="123"/>
                      <a:pt x="235" y="126"/>
                    </a:cubicBezTo>
                    <a:cubicBezTo>
                      <a:pt x="249" y="147"/>
                      <a:pt x="267" y="165"/>
                      <a:pt x="290" y="175"/>
                    </a:cubicBezTo>
                    <a:cubicBezTo>
                      <a:pt x="303" y="181"/>
                      <a:pt x="317" y="185"/>
                      <a:pt x="330" y="189"/>
                    </a:cubicBezTo>
                    <a:cubicBezTo>
                      <a:pt x="345" y="194"/>
                      <a:pt x="358" y="200"/>
                      <a:pt x="372" y="207"/>
                    </a:cubicBezTo>
                    <a:cubicBezTo>
                      <a:pt x="374" y="207"/>
                      <a:pt x="375" y="205"/>
                      <a:pt x="373" y="204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49"/>
              <p:cNvSpPr>
                <a:spLocks noChangeArrowheads="1"/>
              </p:cNvSpPr>
              <p:nvPr/>
            </p:nvSpPr>
            <p:spPr bwMode="auto">
              <a:xfrm>
                <a:off x="3554442" y="470187"/>
                <a:ext cx="301625" cy="300038"/>
              </a:xfrm>
              <a:custGeom>
                <a:avLst/>
                <a:gdLst>
                  <a:gd name="T0" fmla="*/ 63 w 110"/>
                  <a:gd name="T1" fmla="*/ 38 h 109"/>
                  <a:gd name="T2" fmla="*/ 0 w 110"/>
                  <a:gd name="T3" fmla="*/ 5 h 109"/>
                  <a:gd name="T4" fmla="*/ 0 w 110"/>
                  <a:gd name="T5" fmla="*/ 5 h 109"/>
                  <a:gd name="T6" fmla="*/ 64 w 110"/>
                  <a:gd name="T7" fmla="*/ 45 h 109"/>
                  <a:gd name="T8" fmla="*/ 106 w 110"/>
                  <a:gd name="T9" fmla="*/ 107 h 109"/>
                  <a:gd name="T10" fmla="*/ 109 w 110"/>
                  <a:gd name="T11" fmla="*/ 105 h 109"/>
                  <a:gd name="T12" fmla="*/ 63 w 110"/>
                  <a:gd name="T13" fmla="*/ 3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09">
                    <a:moveTo>
                      <a:pt x="63" y="38"/>
                    </a:moveTo>
                    <a:cubicBezTo>
                      <a:pt x="47" y="21"/>
                      <a:pt x="25" y="0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7" y="7"/>
                      <a:pt x="47" y="25"/>
                      <a:pt x="64" y="45"/>
                    </a:cubicBezTo>
                    <a:cubicBezTo>
                      <a:pt x="80" y="64"/>
                      <a:pt x="93" y="85"/>
                      <a:pt x="106" y="107"/>
                    </a:cubicBezTo>
                    <a:cubicBezTo>
                      <a:pt x="107" y="109"/>
                      <a:pt x="110" y="107"/>
                      <a:pt x="109" y="105"/>
                    </a:cubicBezTo>
                    <a:cubicBezTo>
                      <a:pt x="96" y="82"/>
                      <a:pt x="81" y="59"/>
                      <a:pt x="63" y="38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50"/>
              <p:cNvSpPr>
                <a:spLocks noChangeArrowheads="1"/>
              </p:cNvSpPr>
              <p:nvPr/>
            </p:nvSpPr>
            <p:spPr bwMode="auto">
              <a:xfrm>
                <a:off x="3795742" y="752763"/>
                <a:ext cx="211138" cy="212725"/>
              </a:xfrm>
              <a:custGeom>
                <a:avLst/>
                <a:gdLst>
                  <a:gd name="T0" fmla="*/ 20 w 77"/>
                  <a:gd name="T1" fmla="*/ 0 h 77"/>
                  <a:gd name="T2" fmla="*/ 18 w 77"/>
                  <a:gd name="T3" fmla="*/ 0 h 77"/>
                  <a:gd name="T4" fmla="*/ 17 w 77"/>
                  <a:gd name="T5" fmla="*/ 3 h 77"/>
                  <a:gd name="T6" fmla="*/ 11 w 77"/>
                  <a:gd name="T7" fmla="*/ 69 h 77"/>
                  <a:gd name="T8" fmla="*/ 24 w 77"/>
                  <a:gd name="T9" fmla="*/ 76 h 77"/>
                  <a:gd name="T10" fmla="*/ 31 w 77"/>
                  <a:gd name="T11" fmla="*/ 61 h 77"/>
                  <a:gd name="T12" fmla="*/ 48 w 77"/>
                  <a:gd name="T13" fmla="*/ 74 h 77"/>
                  <a:gd name="T14" fmla="*/ 50 w 77"/>
                  <a:gd name="T15" fmla="*/ 73 h 77"/>
                  <a:gd name="T16" fmla="*/ 53 w 77"/>
                  <a:gd name="T17" fmla="*/ 52 h 77"/>
                  <a:gd name="T18" fmla="*/ 69 w 77"/>
                  <a:gd name="T19" fmla="*/ 57 h 77"/>
                  <a:gd name="T20" fmla="*/ 76 w 77"/>
                  <a:gd name="T21" fmla="*/ 41 h 77"/>
                  <a:gd name="T22" fmla="*/ 20 w 77"/>
                  <a:gd name="T2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77">
                    <a:moveTo>
                      <a:pt x="20" y="0"/>
                    </a:moveTo>
                    <a:cubicBezTo>
                      <a:pt x="19" y="0"/>
                      <a:pt x="19" y="0"/>
                      <a:pt x="18" y="0"/>
                    </a:cubicBezTo>
                    <a:cubicBezTo>
                      <a:pt x="17" y="1"/>
                      <a:pt x="16" y="2"/>
                      <a:pt x="17" y="3"/>
                    </a:cubicBezTo>
                    <a:cubicBezTo>
                      <a:pt x="8" y="23"/>
                      <a:pt x="0" y="49"/>
                      <a:pt x="11" y="69"/>
                    </a:cubicBezTo>
                    <a:cubicBezTo>
                      <a:pt x="14" y="74"/>
                      <a:pt x="19" y="77"/>
                      <a:pt x="24" y="76"/>
                    </a:cubicBezTo>
                    <a:cubicBezTo>
                      <a:pt x="30" y="74"/>
                      <a:pt x="31" y="67"/>
                      <a:pt x="31" y="61"/>
                    </a:cubicBezTo>
                    <a:cubicBezTo>
                      <a:pt x="35" y="67"/>
                      <a:pt x="41" y="72"/>
                      <a:pt x="48" y="74"/>
                    </a:cubicBezTo>
                    <a:cubicBezTo>
                      <a:pt x="49" y="75"/>
                      <a:pt x="50" y="74"/>
                      <a:pt x="50" y="73"/>
                    </a:cubicBezTo>
                    <a:cubicBezTo>
                      <a:pt x="53" y="66"/>
                      <a:pt x="54" y="59"/>
                      <a:pt x="53" y="52"/>
                    </a:cubicBezTo>
                    <a:cubicBezTo>
                      <a:pt x="58" y="56"/>
                      <a:pt x="63" y="59"/>
                      <a:pt x="69" y="57"/>
                    </a:cubicBezTo>
                    <a:cubicBezTo>
                      <a:pt x="76" y="55"/>
                      <a:pt x="77" y="46"/>
                      <a:pt x="76" y="41"/>
                    </a:cubicBezTo>
                    <a:cubicBezTo>
                      <a:pt x="74" y="14"/>
                      <a:pt x="41" y="4"/>
                      <a:pt x="20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65"/>
              <p:cNvSpPr>
                <a:spLocks noChangeArrowheads="1"/>
              </p:cNvSpPr>
              <p:nvPr/>
            </p:nvSpPr>
            <p:spPr bwMode="auto">
              <a:xfrm>
                <a:off x="-142846" y="-69563"/>
                <a:ext cx="457200" cy="561975"/>
              </a:xfrm>
              <a:custGeom>
                <a:avLst/>
                <a:gdLst>
                  <a:gd name="T0" fmla="*/ 164 w 167"/>
                  <a:gd name="T1" fmla="*/ 42 h 204"/>
                  <a:gd name="T2" fmla="*/ 141 w 167"/>
                  <a:gd name="T3" fmla="*/ 36 h 204"/>
                  <a:gd name="T4" fmla="*/ 136 w 167"/>
                  <a:gd name="T5" fmla="*/ 54 h 204"/>
                  <a:gd name="T6" fmla="*/ 137 w 167"/>
                  <a:gd name="T7" fmla="*/ 55 h 204"/>
                  <a:gd name="T8" fmla="*/ 138 w 167"/>
                  <a:gd name="T9" fmla="*/ 56 h 204"/>
                  <a:gd name="T10" fmla="*/ 101 w 167"/>
                  <a:gd name="T11" fmla="*/ 82 h 204"/>
                  <a:gd name="T12" fmla="*/ 110 w 167"/>
                  <a:gd name="T13" fmla="*/ 26 h 204"/>
                  <a:gd name="T14" fmla="*/ 124 w 167"/>
                  <a:gd name="T15" fmla="*/ 16 h 204"/>
                  <a:gd name="T16" fmla="*/ 118 w 167"/>
                  <a:gd name="T17" fmla="*/ 3 h 204"/>
                  <a:gd name="T18" fmla="*/ 103 w 167"/>
                  <a:gd name="T19" fmla="*/ 10 h 204"/>
                  <a:gd name="T20" fmla="*/ 106 w 167"/>
                  <a:gd name="T21" fmla="*/ 23 h 204"/>
                  <a:gd name="T22" fmla="*/ 102 w 167"/>
                  <a:gd name="T23" fmla="*/ 54 h 204"/>
                  <a:gd name="T24" fmla="*/ 88 w 167"/>
                  <a:gd name="T25" fmla="*/ 33 h 204"/>
                  <a:gd name="T26" fmla="*/ 87 w 167"/>
                  <a:gd name="T27" fmla="*/ 19 h 204"/>
                  <a:gd name="T28" fmla="*/ 74 w 167"/>
                  <a:gd name="T29" fmla="*/ 14 h 204"/>
                  <a:gd name="T30" fmla="*/ 69 w 167"/>
                  <a:gd name="T31" fmla="*/ 30 h 204"/>
                  <a:gd name="T32" fmla="*/ 85 w 167"/>
                  <a:gd name="T33" fmla="*/ 37 h 204"/>
                  <a:gd name="T34" fmla="*/ 85 w 167"/>
                  <a:gd name="T35" fmla="*/ 36 h 204"/>
                  <a:gd name="T36" fmla="*/ 101 w 167"/>
                  <a:gd name="T37" fmla="*/ 58 h 204"/>
                  <a:gd name="T38" fmla="*/ 87 w 167"/>
                  <a:gd name="T39" fmla="*/ 114 h 204"/>
                  <a:gd name="T40" fmla="*/ 57 w 167"/>
                  <a:gd name="T41" fmla="*/ 63 h 204"/>
                  <a:gd name="T42" fmla="*/ 55 w 167"/>
                  <a:gd name="T43" fmla="*/ 47 h 204"/>
                  <a:gd name="T44" fmla="*/ 37 w 167"/>
                  <a:gd name="T45" fmla="*/ 48 h 204"/>
                  <a:gd name="T46" fmla="*/ 36 w 167"/>
                  <a:gd name="T47" fmla="*/ 67 h 204"/>
                  <a:gd name="T48" fmla="*/ 51 w 167"/>
                  <a:gd name="T49" fmla="*/ 68 h 204"/>
                  <a:gd name="T50" fmla="*/ 54 w 167"/>
                  <a:gd name="T51" fmla="*/ 68 h 204"/>
                  <a:gd name="T52" fmla="*/ 55 w 167"/>
                  <a:gd name="T53" fmla="*/ 67 h 204"/>
                  <a:gd name="T54" fmla="*/ 85 w 167"/>
                  <a:gd name="T55" fmla="*/ 118 h 204"/>
                  <a:gd name="T56" fmla="*/ 58 w 167"/>
                  <a:gd name="T57" fmla="*/ 174 h 204"/>
                  <a:gd name="T58" fmla="*/ 27 w 167"/>
                  <a:gd name="T59" fmla="*/ 114 h 204"/>
                  <a:gd name="T60" fmla="*/ 22 w 167"/>
                  <a:gd name="T61" fmla="*/ 97 h 204"/>
                  <a:gd name="T62" fmla="*/ 5 w 167"/>
                  <a:gd name="T63" fmla="*/ 100 h 204"/>
                  <a:gd name="T64" fmla="*/ 9 w 167"/>
                  <a:gd name="T65" fmla="*/ 120 h 204"/>
                  <a:gd name="T66" fmla="*/ 24 w 167"/>
                  <a:gd name="T67" fmla="*/ 118 h 204"/>
                  <a:gd name="T68" fmla="*/ 57 w 167"/>
                  <a:gd name="T69" fmla="*/ 176 h 204"/>
                  <a:gd name="T70" fmla="*/ 43 w 167"/>
                  <a:gd name="T71" fmla="*/ 203 h 204"/>
                  <a:gd name="T72" fmla="*/ 44 w 167"/>
                  <a:gd name="T73" fmla="*/ 204 h 204"/>
                  <a:gd name="T74" fmla="*/ 75 w 167"/>
                  <a:gd name="T75" fmla="*/ 152 h 204"/>
                  <a:gd name="T76" fmla="*/ 102 w 167"/>
                  <a:gd name="T77" fmla="*/ 135 h 204"/>
                  <a:gd name="T78" fmla="*/ 126 w 167"/>
                  <a:gd name="T79" fmla="*/ 128 h 204"/>
                  <a:gd name="T80" fmla="*/ 130 w 167"/>
                  <a:gd name="T81" fmla="*/ 132 h 204"/>
                  <a:gd name="T82" fmla="*/ 131 w 167"/>
                  <a:gd name="T83" fmla="*/ 134 h 204"/>
                  <a:gd name="T84" fmla="*/ 151 w 167"/>
                  <a:gd name="T85" fmla="*/ 125 h 204"/>
                  <a:gd name="T86" fmla="*/ 141 w 167"/>
                  <a:gd name="T87" fmla="*/ 103 h 204"/>
                  <a:gd name="T88" fmla="*/ 121 w 167"/>
                  <a:gd name="T89" fmla="*/ 114 h 204"/>
                  <a:gd name="T90" fmla="*/ 123 w 167"/>
                  <a:gd name="T91" fmla="*/ 123 h 204"/>
                  <a:gd name="T92" fmla="*/ 79 w 167"/>
                  <a:gd name="T93" fmla="*/ 145 h 204"/>
                  <a:gd name="T94" fmla="*/ 99 w 167"/>
                  <a:gd name="T95" fmla="*/ 88 h 204"/>
                  <a:gd name="T96" fmla="*/ 100 w 167"/>
                  <a:gd name="T97" fmla="*/ 88 h 204"/>
                  <a:gd name="T98" fmla="*/ 142 w 167"/>
                  <a:gd name="T99" fmla="*/ 60 h 204"/>
                  <a:gd name="T100" fmla="*/ 157 w 167"/>
                  <a:gd name="T101" fmla="*/ 60 h 204"/>
                  <a:gd name="T102" fmla="*/ 164 w 167"/>
                  <a:gd name="T103" fmla="*/ 4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7" h="204">
                    <a:moveTo>
                      <a:pt x="164" y="42"/>
                    </a:moveTo>
                    <a:cubicBezTo>
                      <a:pt x="161" y="33"/>
                      <a:pt x="148" y="33"/>
                      <a:pt x="141" y="36"/>
                    </a:cubicBezTo>
                    <a:cubicBezTo>
                      <a:pt x="135" y="40"/>
                      <a:pt x="133" y="48"/>
                      <a:pt x="136" y="54"/>
                    </a:cubicBezTo>
                    <a:cubicBezTo>
                      <a:pt x="136" y="54"/>
                      <a:pt x="136" y="54"/>
                      <a:pt x="137" y="55"/>
                    </a:cubicBezTo>
                    <a:cubicBezTo>
                      <a:pt x="137" y="55"/>
                      <a:pt x="137" y="56"/>
                      <a:pt x="138" y="56"/>
                    </a:cubicBezTo>
                    <a:cubicBezTo>
                      <a:pt x="124" y="61"/>
                      <a:pt x="110" y="71"/>
                      <a:pt x="101" y="82"/>
                    </a:cubicBezTo>
                    <a:cubicBezTo>
                      <a:pt x="105" y="63"/>
                      <a:pt x="108" y="45"/>
                      <a:pt x="110" y="26"/>
                    </a:cubicBezTo>
                    <a:cubicBezTo>
                      <a:pt x="116" y="25"/>
                      <a:pt x="124" y="23"/>
                      <a:pt x="124" y="16"/>
                    </a:cubicBezTo>
                    <a:cubicBezTo>
                      <a:pt x="125" y="11"/>
                      <a:pt x="122" y="6"/>
                      <a:pt x="118" y="3"/>
                    </a:cubicBezTo>
                    <a:cubicBezTo>
                      <a:pt x="111" y="0"/>
                      <a:pt x="106" y="4"/>
                      <a:pt x="103" y="10"/>
                    </a:cubicBezTo>
                    <a:cubicBezTo>
                      <a:pt x="100" y="15"/>
                      <a:pt x="102" y="20"/>
                      <a:pt x="106" y="23"/>
                    </a:cubicBezTo>
                    <a:cubicBezTo>
                      <a:pt x="105" y="33"/>
                      <a:pt x="103" y="44"/>
                      <a:pt x="102" y="54"/>
                    </a:cubicBezTo>
                    <a:cubicBezTo>
                      <a:pt x="98" y="47"/>
                      <a:pt x="93" y="39"/>
                      <a:pt x="88" y="33"/>
                    </a:cubicBezTo>
                    <a:cubicBezTo>
                      <a:pt x="90" y="29"/>
                      <a:pt x="90" y="23"/>
                      <a:pt x="87" y="19"/>
                    </a:cubicBezTo>
                    <a:cubicBezTo>
                      <a:pt x="84" y="15"/>
                      <a:pt x="79" y="12"/>
                      <a:pt x="74" y="14"/>
                    </a:cubicBezTo>
                    <a:cubicBezTo>
                      <a:pt x="68" y="16"/>
                      <a:pt x="67" y="25"/>
                      <a:pt x="69" y="30"/>
                    </a:cubicBezTo>
                    <a:cubicBezTo>
                      <a:pt x="71" y="36"/>
                      <a:pt x="79" y="39"/>
                      <a:pt x="85" y="37"/>
                    </a:cubicBezTo>
                    <a:cubicBezTo>
                      <a:pt x="85" y="37"/>
                      <a:pt x="85" y="37"/>
                      <a:pt x="85" y="36"/>
                    </a:cubicBezTo>
                    <a:cubicBezTo>
                      <a:pt x="91" y="43"/>
                      <a:pt x="96" y="50"/>
                      <a:pt x="101" y="58"/>
                    </a:cubicBezTo>
                    <a:cubicBezTo>
                      <a:pt x="98" y="77"/>
                      <a:pt x="93" y="96"/>
                      <a:pt x="87" y="114"/>
                    </a:cubicBezTo>
                    <a:cubicBezTo>
                      <a:pt x="84" y="95"/>
                      <a:pt x="71" y="77"/>
                      <a:pt x="57" y="63"/>
                    </a:cubicBezTo>
                    <a:cubicBezTo>
                      <a:pt x="60" y="57"/>
                      <a:pt x="59" y="52"/>
                      <a:pt x="55" y="47"/>
                    </a:cubicBezTo>
                    <a:cubicBezTo>
                      <a:pt x="50" y="43"/>
                      <a:pt x="41" y="43"/>
                      <a:pt x="37" y="48"/>
                    </a:cubicBezTo>
                    <a:cubicBezTo>
                      <a:pt x="32" y="53"/>
                      <a:pt x="29" y="63"/>
                      <a:pt x="36" y="67"/>
                    </a:cubicBezTo>
                    <a:cubicBezTo>
                      <a:pt x="40" y="70"/>
                      <a:pt x="46" y="70"/>
                      <a:pt x="51" y="68"/>
                    </a:cubicBezTo>
                    <a:cubicBezTo>
                      <a:pt x="52" y="69"/>
                      <a:pt x="53" y="69"/>
                      <a:pt x="54" y="68"/>
                    </a:cubicBezTo>
                    <a:cubicBezTo>
                      <a:pt x="54" y="68"/>
                      <a:pt x="54" y="67"/>
                      <a:pt x="55" y="67"/>
                    </a:cubicBezTo>
                    <a:cubicBezTo>
                      <a:pt x="68" y="82"/>
                      <a:pt x="81" y="97"/>
                      <a:pt x="85" y="118"/>
                    </a:cubicBezTo>
                    <a:cubicBezTo>
                      <a:pt x="78" y="138"/>
                      <a:pt x="68" y="156"/>
                      <a:pt x="58" y="174"/>
                    </a:cubicBezTo>
                    <a:cubicBezTo>
                      <a:pt x="56" y="153"/>
                      <a:pt x="42" y="130"/>
                      <a:pt x="27" y="114"/>
                    </a:cubicBezTo>
                    <a:cubicBezTo>
                      <a:pt x="30" y="108"/>
                      <a:pt x="27" y="100"/>
                      <a:pt x="22" y="97"/>
                    </a:cubicBezTo>
                    <a:cubicBezTo>
                      <a:pt x="16" y="94"/>
                      <a:pt x="9" y="96"/>
                      <a:pt x="5" y="100"/>
                    </a:cubicBezTo>
                    <a:cubicBezTo>
                      <a:pt x="0" y="106"/>
                      <a:pt x="3" y="115"/>
                      <a:pt x="9" y="120"/>
                    </a:cubicBezTo>
                    <a:cubicBezTo>
                      <a:pt x="14" y="124"/>
                      <a:pt x="21" y="123"/>
                      <a:pt x="24" y="118"/>
                    </a:cubicBezTo>
                    <a:cubicBezTo>
                      <a:pt x="37" y="137"/>
                      <a:pt x="52" y="153"/>
                      <a:pt x="57" y="176"/>
                    </a:cubicBezTo>
                    <a:cubicBezTo>
                      <a:pt x="52" y="185"/>
                      <a:pt x="47" y="194"/>
                      <a:pt x="43" y="203"/>
                    </a:cubicBezTo>
                    <a:cubicBezTo>
                      <a:pt x="42" y="204"/>
                      <a:pt x="43" y="204"/>
                      <a:pt x="44" y="204"/>
                    </a:cubicBezTo>
                    <a:cubicBezTo>
                      <a:pt x="56" y="188"/>
                      <a:pt x="66" y="170"/>
                      <a:pt x="75" y="152"/>
                    </a:cubicBezTo>
                    <a:cubicBezTo>
                      <a:pt x="84" y="145"/>
                      <a:pt x="92" y="139"/>
                      <a:pt x="102" y="135"/>
                    </a:cubicBezTo>
                    <a:cubicBezTo>
                      <a:pt x="110" y="132"/>
                      <a:pt x="118" y="131"/>
                      <a:pt x="126" y="128"/>
                    </a:cubicBezTo>
                    <a:cubicBezTo>
                      <a:pt x="127" y="130"/>
                      <a:pt x="129" y="131"/>
                      <a:pt x="130" y="132"/>
                    </a:cubicBezTo>
                    <a:cubicBezTo>
                      <a:pt x="130" y="133"/>
                      <a:pt x="130" y="133"/>
                      <a:pt x="131" y="134"/>
                    </a:cubicBezTo>
                    <a:cubicBezTo>
                      <a:pt x="139" y="138"/>
                      <a:pt x="149" y="135"/>
                      <a:pt x="151" y="125"/>
                    </a:cubicBezTo>
                    <a:cubicBezTo>
                      <a:pt x="152" y="117"/>
                      <a:pt x="148" y="107"/>
                      <a:pt x="141" y="103"/>
                    </a:cubicBezTo>
                    <a:cubicBezTo>
                      <a:pt x="133" y="99"/>
                      <a:pt x="121" y="104"/>
                      <a:pt x="121" y="114"/>
                    </a:cubicBezTo>
                    <a:cubicBezTo>
                      <a:pt x="121" y="117"/>
                      <a:pt x="122" y="120"/>
                      <a:pt x="123" y="123"/>
                    </a:cubicBezTo>
                    <a:cubicBezTo>
                      <a:pt x="108" y="126"/>
                      <a:pt x="90" y="134"/>
                      <a:pt x="79" y="145"/>
                    </a:cubicBezTo>
                    <a:cubicBezTo>
                      <a:pt x="87" y="127"/>
                      <a:pt x="94" y="107"/>
                      <a:pt x="99" y="88"/>
                    </a:cubicBezTo>
                    <a:cubicBezTo>
                      <a:pt x="99" y="88"/>
                      <a:pt x="100" y="88"/>
                      <a:pt x="100" y="88"/>
                    </a:cubicBezTo>
                    <a:cubicBezTo>
                      <a:pt x="112" y="74"/>
                      <a:pt x="126" y="68"/>
                      <a:pt x="142" y="60"/>
                    </a:cubicBezTo>
                    <a:cubicBezTo>
                      <a:pt x="146" y="63"/>
                      <a:pt x="152" y="63"/>
                      <a:pt x="157" y="60"/>
                    </a:cubicBezTo>
                    <a:cubicBezTo>
                      <a:pt x="163" y="56"/>
                      <a:pt x="167" y="48"/>
                      <a:pt x="164" y="42"/>
                    </a:cubicBezTo>
                    <a:close/>
                  </a:path>
                </a:pathLst>
              </a:custGeom>
              <a:solidFill>
                <a:srgbClr val="21B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任意多边形 80"/>
              <p:cNvSpPr>
                <a:spLocks noChangeArrowheads="1"/>
              </p:cNvSpPr>
              <p:nvPr/>
            </p:nvSpPr>
            <p:spPr bwMode="auto">
              <a:xfrm>
                <a:off x="-26273" y="434082"/>
                <a:ext cx="4349824" cy="682425"/>
              </a:xfrm>
              <a:custGeom>
                <a:avLst/>
                <a:gdLst>
                  <a:gd name="T0" fmla="*/ 605014 w 4349824"/>
                  <a:gd name="T1" fmla="*/ 946 h 682425"/>
                  <a:gd name="T2" fmla="*/ 816050 w 4349824"/>
                  <a:gd name="T3" fmla="*/ 38448 h 682425"/>
                  <a:gd name="T4" fmla="*/ 1177825 w 4349824"/>
                  <a:gd name="T5" fmla="*/ 225616 h 682425"/>
                  <a:gd name="T6" fmla="*/ 1520415 w 4349824"/>
                  <a:gd name="T7" fmla="*/ 448566 h 682425"/>
                  <a:gd name="T8" fmla="*/ 1986338 w 4349824"/>
                  <a:gd name="T9" fmla="*/ 652249 h 682425"/>
                  <a:gd name="T10" fmla="*/ 2427594 w 4349824"/>
                  <a:gd name="T11" fmla="*/ 624724 h 682425"/>
                  <a:gd name="T12" fmla="*/ 3214181 w 4349824"/>
                  <a:gd name="T13" fmla="*/ 173319 h 682425"/>
                  <a:gd name="T14" fmla="*/ 3216921 w 4349824"/>
                  <a:gd name="T15" fmla="*/ 170567 h 682425"/>
                  <a:gd name="T16" fmla="*/ 3348476 w 4349824"/>
                  <a:gd name="T17" fmla="*/ 104507 h 682425"/>
                  <a:gd name="T18" fmla="*/ 3918546 w 4349824"/>
                  <a:gd name="T19" fmla="*/ 38448 h 682425"/>
                  <a:gd name="T20" fmla="*/ 4349824 w 4349824"/>
                  <a:gd name="T21" fmla="*/ 178566 h 682425"/>
                  <a:gd name="T22" fmla="*/ 4330039 w 4349824"/>
                  <a:gd name="T23" fmla="*/ 184157 h 682425"/>
                  <a:gd name="T24" fmla="*/ 4137803 w 4349824"/>
                  <a:gd name="T25" fmla="*/ 101755 h 682425"/>
                  <a:gd name="T26" fmla="*/ 3688325 w 4349824"/>
                  <a:gd name="T27" fmla="*/ 43953 h 682425"/>
                  <a:gd name="T28" fmla="*/ 3214181 w 4349824"/>
                  <a:gd name="T29" fmla="*/ 184329 h 682425"/>
                  <a:gd name="T30" fmla="*/ 2575593 w 4349824"/>
                  <a:gd name="T31" fmla="*/ 583437 h 682425"/>
                  <a:gd name="T32" fmla="*/ 1890413 w 4349824"/>
                  <a:gd name="T33" fmla="*/ 643992 h 682425"/>
                  <a:gd name="T34" fmla="*/ 1016123 w 4349824"/>
                  <a:gd name="T35" fmla="*/ 143042 h 682425"/>
                  <a:gd name="T36" fmla="*/ 769458 w 4349824"/>
                  <a:gd name="T37" fmla="*/ 38448 h 682425"/>
                  <a:gd name="T38" fmla="*/ 506348 w 4349824"/>
                  <a:gd name="T39" fmla="*/ 13676 h 682425"/>
                  <a:gd name="T40" fmla="*/ 2056 w 4349824"/>
                  <a:gd name="T41" fmla="*/ 54963 h 682425"/>
                  <a:gd name="T42" fmla="*/ 2056 w 4349824"/>
                  <a:gd name="T43" fmla="*/ 49458 h 682425"/>
                  <a:gd name="T44" fmla="*/ 4797 w 4349824"/>
                  <a:gd name="T45" fmla="*/ 49458 h 682425"/>
                  <a:gd name="T46" fmla="*/ 21241 w 4349824"/>
                  <a:gd name="T47" fmla="*/ 49458 h 682425"/>
                  <a:gd name="T48" fmla="*/ 385757 w 4349824"/>
                  <a:gd name="T49" fmla="*/ 10923 h 682425"/>
                  <a:gd name="T50" fmla="*/ 393979 w 4349824"/>
                  <a:gd name="T51" fmla="*/ 10923 h 682425"/>
                  <a:gd name="T52" fmla="*/ 605014 w 4349824"/>
                  <a:gd name="T53" fmla="*/ 946 h 682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49824" h="682425">
                    <a:moveTo>
                      <a:pt x="605014" y="946"/>
                    </a:moveTo>
                    <a:cubicBezTo>
                      <a:pt x="675588" y="4042"/>
                      <a:pt x="746162" y="15052"/>
                      <a:pt x="816050" y="38448"/>
                    </a:cubicBezTo>
                    <a:cubicBezTo>
                      <a:pt x="944864" y="79735"/>
                      <a:pt x="1065456" y="151299"/>
                      <a:pt x="1177825" y="225616"/>
                    </a:cubicBezTo>
                    <a:cubicBezTo>
                      <a:pt x="1292935" y="297180"/>
                      <a:pt x="1405305" y="374250"/>
                      <a:pt x="1520415" y="448566"/>
                    </a:cubicBezTo>
                    <a:cubicBezTo>
                      <a:pt x="1665673" y="536645"/>
                      <a:pt x="1816413" y="621972"/>
                      <a:pt x="1986338" y="652249"/>
                    </a:cubicBezTo>
                    <a:cubicBezTo>
                      <a:pt x="2134336" y="682526"/>
                      <a:pt x="2282336" y="671516"/>
                      <a:pt x="2427594" y="624724"/>
                    </a:cubicBezTo>
                    <a:cubicBezTo>
                      <a:pt x="2718110" y="533893"/>
                      <a:pt x="2962034" y="335715"/>
                      <a:pt x="3214181" y="173319"/>
                    </a:cubicBezTo>
                    <a:lnTo>
                      <a:pt x="3216921" y="170567"/>
                    </a:lnTo>
                    <a:cubicBezTo>
                      <a:pt x="3258032" y="145794"/>
                      <a:pt x="3301884" y="118270"/>
                      <a:pt x="3348476" y="104507"/>
                    </a:cubicBezTo>
                    <a:cubicBezTo>
                      <a:pt x="3526623" y="30191"/>
                      <a:pt x="3723955" y="16428"/>
                      <a:pt x="3918546" y="38448"/>
                    </a:cubicBezTo>
                    <a:cubicBezTo>
                      <a:pt x="4072711" y="54963"/>
                      <a:pt x="4214544" y="108636"/>
                      <a:pt x="4349824" y="178566"/>
                    </a:cubicBezTo>
                    <a:lnTo>
                      <a:pt x="4330039" y="184157"/>
                    </a:lnTo>
                    <a:cubicBezTo>
                      <a:pt x="4267988" y="152676"/>
                      <a:pt x="4204266" y="124463"/>
                      <a:pt x="4137803" y="101755"/>
                    </a:cubicBezTo>
                    <a:cubicBezTo>
                      <a:pt x="3995286" y="52210"/>
                      <a:pt x="3839065" y="35696"/>
                      <a:pt x="3688325" y="43953"/>
                    </a:cubicBezTo>
                    <a:cubicBezTo>
                      <a:pt x="3521141" y="52210"/>
                      <a:pt x="3356698" y="96250"/>
                      <a:pt x="3214181" y="184329"/>
                    </a:cubicBezTo>
                    <a:cubicBezTo>
                      <a:pt x="3005886" y="324705"/>
                      <a:pt x="2805813" y="481596"/>
                      <a:pt x="2575593" y="583437"/>
                    </a:cubicBezTo>
                    <a:cubicBezTo>
                      <a:pt x="2359076" y="682526"/>
                      <a:pt x="2120633" y="715556"/>
                      <a:pt x="1890413" y="643992"/>
                    </a:cubicBezTo>
                    <a:cubicBezTo>
                      <a:pt x="1567007" y="544903"/>
                      <a:pt x="1309380" y="302685"/>
                      <a:pt x="1016123" y="143042"/>
                    </a:cubicBezTo>
                    <a:cubicBezTo>
                      <a:pt x="936642" y="101755"/>
                      <a:pt x="857161" y="60468"/>
                      <a:pt x="769458" y="38448"/>
                    </a:cubicBezTo>
                    <a:cubicBezTo>
                      <a:pt x="684495" y="16428"/>
                      <a:pt x="596792" y="10923"/>
                      <a:pt x="506348" y="13676"/>
                    </a:cubicBezTo>
                    <a:cubicBezTo>
                      <a:pt x="339164" y="21933"/>
                      <a:pt x="171981" y="54963"/>
                      <a:pt x="2056" y="54963"/>
                    </a:cubicBezTo>
                    <a:cubicBezTo>
                      <a:pt x="-685" y="54963"/>
                      <a:pt x="-685" y="49458"/>
                      <a:pt x="2056" y="49458"/>
                    </a:cubicBezTo>
                    <a:lnTo>
                      <a:pt x="4797" y="49458"/>
                    </a:lnTo>
                    <a:lnTo>
                      <a:pt x="21241" y="49458"/>
                    </a:lnTo>
                    <a:cubicBezTo>
                      <a:pt x="144573" y="43953"/>
                      <a:pt x="265165" y="24686"/>
                      <a:pt x="385757" y="10923"/>
                    </a:cubicBezTo>
                    <a:lnTo>
                      <a:pt x="393979" y="10923"/>
                    </a:lnTo>
                    <a:cubicBezTo>
                      <a:pt x="463867" y="2666"/>
                      <a:pt x="534441" y="-2151"/>
                      <a:pt x="605014" y="946"/>
                    </a:cubicBezTo>
                    <a:close/>
                  </a:path>
                </a:pathLst>
              </a:custGeom>
              <a:solidFill>
                <a:srgbClr val="B3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45"/>
              <p:cNvSpPr>
                <a:spLocks noChangeArrowheads="1"/>
              </p:cNvSpPr>
              <p:nvPr/>
            </p:nvSpPr>
            <p:spPr bwMode="auto">
              <a:xfrm rot="3230110">
                <a:off x="4294485" y="304049"/>
                <a:ext cx="135547" cy="325921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 rot="-10289223">
                <a:off x="4106243" y="547734"/>
                <a:ext cx="135547" cy="325921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7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7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D933A-95D6-478B-9492-C5253DAA52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7"/>
          <p:cNvGrpSpPr/>
          <p:nvPr userDrawn="1"/>
        </p:nvGrpSpPr>
        <p:grpSpPr bwMode="auto">
          <a:xfrm>
            <a:off x="6735234" y="-19050"/>
            <a:ext cx="5477933" cy="2208213"/>
            <a:chOff x="5036256" y="3487737"/>
            <a:chExt cx="4107744" cy="1655763"/>
          </a:xfrm>
        </p:grpSpPr>
        <p:sp>
          <p:nvSpPr>
            <p:cNvPr id="3" name="Freeform 5"/>
            <p:cNvSpPr>
              <a:spLocks noChangeArrowheads="1"/>
            </p:cNvSpPr>
            <p:nvPr/>
          </p:nvSpPr>
          <p:spPr bwMode="auto">
            <a:xfrm flipH="1">
              <a:off x="6399918" y="409733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 flipH="1">
              <a:off x="5036256" y="371474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10"/>
            <p:cNvSpPr>
              <a:spLocks noChangeArrowheads="1"/>
            </p:cNvSpPr>
            <p:nvPr/>
          </p:nvSpPr>
          <p:spPr bwMode="auto">
            <a:xfrm flipH="1">
              <a:off x="7306380" y="437515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11"/>
            <p:cNvSpPr>
              <a:spLocks noChangeArrowheads="1"/>
            </p:cNvSpPr>
            <p:nvPr/>
          </p:nvSpPr>
          <p:spPr bwMode="auto">
            <a:xfrm flipH="1">
              <a:off x="8331905" y="460375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39"/>
            <p:cNvSpPr>
              <a:spLocks noChangeArrowheads="1"/>
            </p:cNvSpPr>
            <p:nvPr/>
          </p:nvSpPr>
          <p:spPr bwMode="auto">
            <a:xfrm flipH="1">
              <a:off x="8023930" y="380364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41"/>
            <p:cNvSpPr>
              <a:spLocks noChangeArrowheads="1"/>
            </p:cNvSpPr>
            <p:nvPr/>
          </p:nvSpPr>
          <p:spPr bwMode="auto">
            <a:xfrm flipH="1">
              <a:off x="7301618" y="3511549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42"/>
            <p:cNvSpPr>
              <a:spLocks noChangeArrowheads="1"/>
            </p:cNvSpPr>
            <p:nvPr/>
          </p:nvSpPr>
          <p:spPr bwMode="auto">
            <a:xfrm flipH="1">
              <a:off x="7446081" y="362743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51"/>
            <p:cNvSpPr>
              <a:spLocks noChangeArrowheads="1"/>
            </p:cNvSpPr>
            <p:nvPr/>
          </p:nvSpPr>
          <p:spPr bwMode="auto">
            <a:xfrm flipH="1">
              <a:off x="5930018" y="391318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52"/>
            <p:cNvSpPr>
              <a:spLocks noChangeArrowheads="1"/>
            </p:cNvSpPr>
            <p:nvPr/>
          </p:nvSpPr>
          <p:spPr bwMode="auto">
            <a:xfrm flipH="1">
              <a:off x="6544381" y="389413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53"/>
            <p:cNvSpPr>
              <a:spLocks noChangeArrowheads="1"/>
            </p:cNvSpPr>
            <p:nvPr/>
          </p:nvSpPr>
          <p:spPr bwMode="auto">
            <a:xfrm flipH="1">
              <a:off x="6741231" y="4017962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54"/>
            <p:cNvSpPr>
              <a:spLocks noChangeArrowheads="1"/>
            </p:cNvSpPr>
            <p:nvPr/>
          </p:nvSpPr>
          <p:spPr bwMode="auto">
            <a:xfrm flipH="1">
              <a:off x="7412743" y="423545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55"/>
            <p:cNvSpPr>
              <a:spLocks noChangeArrowheads="1"/>
            </p:cNvSpPr>
            <p:nvPr/>
          </p:nvSpPr>
          <p:spPr bwMode="auto">
            <a:xfrm flipH="1">
              <a:off x="7533393" y="420211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56"/>
            <p:cNvSpPr>
              <a:spLocks noChangeArrowheads="1"/>
            </p:cNvSpPr>
            <p:nvPr/>
          </p:nvSpPr>
          <p:spPr bwMode="auto">
            <a:xfrm flipH="1">
              <a:off x="7739768" y="442753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57"/>
            <p:cNvSpPr>
              <a:spLocks noChangeArrowheads="1"/>
            </p:cNvSpPr>
            <p:nvPr/>
          </p:nvSpPr>
          <p:spPr bwMode="auto">
            <a:xfrm flipH="1">
              <a:off x="5533143" y="428783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58"/>
            <p:cNvSpPr>
              <a:spLocks noChangeArrowheads="1"/>
            </p:cNvSpPr>
            <p:nvPr/>
          </p:nvSpPr>
          <p:spPr bwMode="auto">
            <a:xfrm flipH="1">
              <a:off x="6039555" y="354806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59"/>
            <p:cNvSpPr>
              <a:spLocks noChangeArrowheads="1"/>
            </p:cNvSpPr>
            <p:nvPr/>
          </p:nvSpPr>
          <p:spPr bwMode="auto">
            <a:xfrm flipH="1">
              <a:off x="6190368" y="363061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60"/>
            <p:cNvSpPr>
              <a:spLocks noChangeArrowheads="1"/>
            </p:cNvSpPr>
            <p:nvPr/>
          </p:nvSpPr>
          <p:spPr bwMode="auto">
            <a:xfrm flipH="1">
              <a:off x="6763455" y="3487737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61"/>
            <p:cNvSpPr>
              <a:spLocks noChangeArrowheads="1"/>
            </p:cNvSpPr>
            <p:nvPr/>
          </p:nvSpPr>
          <p:spPr bwMode="auto">
            <a:xfrm flipH="1">
              <a:off x="8403343" y="460375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62"/>
            <p:cNvSpPr>
              <a:spLocks noChangeArrowheads="1"/>
            </p:cNvSpPr>
            <p:nvPr/>
          </p:nvSpPr>
          <p:spPr bwMode="auto">
            <a:xfrm flipH="1">
              <a:off x="8547805" y="459263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63"/>
            <p:cNvSpPr>
              <a:spLocks noChangeArrowheads="1"/>
            </p:cNvSpPr>
            <p:nvPr/>
          </p:nvSpPr>
          <p:spPr bwMode="auto">
            <a:xfrm flipH="1">
              <a:off x="7909630" y="434816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64"/>
            <p:cNvSpPr>
              <a:spLocks noChangeArrowheads="1"/>
            </p:cNvSpPr>
            <p:nvPr/>
          </p:nvSpPr>
          <p:spPr bwMode="auto">
            <a:xfrm flipH="1">
              <a:off x="5466468" y="3500437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任意多边形 89"/>
            <p:cNvSpPr>
              <a:spLocks noChangeArrowheads="1"/>
            </p:cNvSpPr>
            <p:nvPr/>
          </p:nvSpPr>
          <p:spPr bwMode="auto">
            <a:xfrm flipH="1">
              <a:off x="5176262" y="3895281"/>
              <a:ext cx="3967738" cy="601386"/>
            </a:xfrm>
            <a:custGeom>
              <a:avLst/>
              <a:gdLst>
                <a:gd name="T0" fmla="*/ 3967738 w 3967738"/>
                <a:gd name="T1" fmla="*/ 521937 h 601386"/>
                <a:gd name="T2" fmla="*/ 3926548 w 3967738"/>
                <a:gd name="T3" fmla="*/ 522431 h 601386"/>
                <a:gd name="T4" fmla="*/ 3936569 w 3967738"/>
                <a:gd name="T5" fmla="*/ 524836 h 601386"/>
                <a:gd name="T6" fmla="*/ 2324394 w 3967738"/>
                <a:gd name="T7" fmla="*/ 597 h 601386"/>
                <a:gd name="T8" fmla="*/ 2224728 w 3967738"/>
                <a:gd name="T9" fmla="*/ 1214 h 601386"/>
                <a:gd name="T10" fmla="*/ 2092403 w 3967738"/>
                <a:gd name="T11" fmla="*/ 12310 h 601386"/>
                <a:gd name="T12" fmla="*/ 1640184 w 3967738"/>
                <a:gd name="T13" fmla="*/ 119657 h 601386"/>
                <a:gd name="T14" fmla="*/ 1261964 w 3967738"/>
                <a:gd name="T15" fmla="*/ 290310 h 601386"/>
                <a:gd name="T16" fmla="*/ 1256483 w 3967738"/>
                <a:gd name="T17" fmla="*/ 290310 h 601386"/>
                <a:gd name="T18" fmla="*/ 294490 w 3967738"/>
                <a:gd name="T19" fmla="*/ 576567 h 601386"/>
                <a:gd name="T20" fmla="*/ 91890 w 3967738"/>
                <a:gd name="T21" fmla="*/ 524270 h 601386"/>
                <a:gd name="T22" fmla="*/ 0 w 3967738"/>
                <a:gd name="T23" fmla="*/ 486802 h 601386"/>
                <a:gd name="T24" fmla="*/ 0 w 3967738"/>
                <a:gd name="T25" fmla="*/ 500852 h 601386"/>
                <a:gd name="T26" fmla="*/ 77716 w 3967738"/>
                <a:gd name="T27" fmla="*/ 534635 h 601386"/>
                <a:gd name="T28" fmla="*/ 554858 w 3967738"/>
                <a:gd name="T29" fmla="*/ 593082 h 601386"/>
                <a:gd name="T30" fmla="*/ 1248261 w 3967738"/>
                <a:gd name="T31" fmla="*/ 306825 h 601386"/>
                <a:gd name="T32" fmla="*/ 1725146 w 3967738"/>
                <a:gd name="T33" fmla="*/ 108647 h 601386"/>
                <a:gd name="T34" fmla="*/ 2265068 w 3967738"/>
                <a:gd name="T35" fmla="*/ 15063 h 601386"/>
                <a:gd name="T36" fmla="*/ 2788546 w 3967738"/>
                <a:gd name="T37" fmla="*/ 125161 h 601386"/>
                <a:gd name="T38" fmla="*/ 3210617 w 3967738"/>
                <a:gd name="T39" fmla="*/ 345359 h 601386"/>
                <a:gd name="T40" fmla="*/ 3396815 w 3967738"/>
                <a:gd name="T41" fmla="*/ 433438 h 601386"/>
                <a:gd name="T42" fmla="*/ 3539265 w 3967738"/>
                <a:gd name="T43" fmla="*/ 481084 h 601386"/>
                <a:gd name="T44" fmla="*/ 3542119 w 3967738"/>
                <a:gd name="T45" fmla="*/ 466814 h 601386"/>
                <a:gd name="T46" fmla="*/ 3484689 w 3967738"/>
                <a:gd name="T47" fmla="*/ 449953 h 601386"/>
                <a:gd name="T48" fmla="*/ 3051655 w 3967738"/>
                <a:gd name="T49" fmla="*/ 240765 h 601386"/>
                <a:gd name="T50" fmla="*/ 2618621 w 3967738"/>
                <a:gd name="T51" fmla="*/ 45340 h 601386"/>
                <a:gd name="T52" fmla="*/ 2324394 w 3967738"/>
                <a:gd name="T53" fmla="*/ 597 h 60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68"/>
            <p:cNvSpPr>
              <a:spLocks noChangeArrowheads="1"/>
            </p:cNvSpPr>
            <p:nvPr/>
          </p:nvSpPr>
          <p:spPr bwMode="auto">
            <a:xfrm flipH="1">
              <a:off x="8695443" y="443865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69"/>
            <p:cNvSpPr>
              <a:spLocks noChangeArrowheads="1"/>
            </p:cNvSpPr>
            <p:nvPr/>
          </p:nvSpPr>
          <p:spPr bwMode="auto">
            <a:xfrm flipH="1">
              <a:off x="7593718" y="372427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70"/>
            <p:cNvSpPr>
              <a:spLocks noChangeArrowheads="1"/>
            </p:cNvSpPr>
            <p:nvPr/>
          </p:nvSpPr>
          <p:spPr bwMode="auto">
            <a:xfrm flipH="1">
              <a:off x="5480756" y="380682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71"/>
            <p:cNvSpPr>
              <a:spLocks noChangeArrowheads="1"/>
            </p:cNvSpPr>
            <p:nvPr/>
          </p:nvSpPr>
          <p:spPr bwMode="auto">
            <a:xfrm flipH="1">
              <a:off x="5155318" y="385286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9" name="组合 94"/>
          <p:cNvGrpSpPr/>
          <p:nvPr userDrawn="1"/>
        </p:nvGrpSpPr>
        <p:grpSpPr bwMode="auto">
          <a:xfrm>
            <a:off x="-129117" y="5222876"/>
            <a:ext cx="4284135" cy="1635125"/>
            <a:chOff x="-142846" y="-250538"/>
            <a:chExt cx="4668067" cy="1782764"/>
          </a:xfrm>
        </p:grpSpPr>
        <p:sp>
          <p:nvSpPr>
            <p:cNvPr id="30" name="Freeform 6"/>
            <p:cNvSpPr>
              <a:spLocks noChangeArrowheads="1"/>
            </p:cNvSpPr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7"/>
            <p:cNvSpPr>
              <a:spLocks noChangeArrowheads="1"/>
            </p:cNvSpPr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3"/>
            <p:cNvSpPr>
              <a:spLocks noChangeArrowheads="1"/>
            </p:cNvSpPr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4"/>
            <p:cNvSpPr>
              <a:spLocks noChangeArrowheads="1"/>
            </p:cNvSpPr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5"/>
            <p:cNvSpPr>
              <a:spLocks noChangeArrowheads="1"/>
            </p:cNvSpPr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6"/>
            <p:cNvSpPr>
              <a:spLocks noChangeArrowheads="1"/>
            </p:cNvSpPr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17"/>
            <p:cNvSpPr>
              <a:spLocks noChangeArrowheads="1"/>
            </p:cNvSpPr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18"/>
            <p:cNvSpPr>
              <a:spLocks noChangeArrowheads="1"/>
            </p:cNvSpPr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19"/>
            <p:cNvSpPr>
              <a:spLocks noChangeArrowheads="1"/>
            </p:cNvSpPr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20"/>
            <p:cNvSpPr>
              <a:spLocks noChangeArrowheads="1"/>
            </p:cNvSpPr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21"/>
            <p:cNvSpPr>
              <a:spLocks noChangeArrowheads="1"/>
            </p:cNvSpPr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22"/>
            <p:cNvSpPr>
              <a:spLocks noChangeArrowheads="1"/>
            </p:cNvSpPr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24"/>
            <p:cNvSpPr>
              <a:spLocks noChangeArrowheads="1"/>
            </p:cNvSpPr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25"/>
            <p:cNvSpPr>
              <a:spLocks noChangeArrowheads="1"/>
            </p:cNvSpPr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26"/>
            <p:cNvSpPr>
              <a:spLocks noChangeArrowheads="1"/>
            </p:cNvSpPr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27"/>
            <p:cNvSpPr>
              <a:spLocks noChangeArrowheads="1"/>
            </p:cNvSpPr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28"/>
            <p:cNvSpPr>
              <a:spLocks noChangeArrowheads="1"/>
            </p:cNvSpPr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29"/>
            <p:cNvSpPr>
              <a:spLocks noChangeArrowheads="1"/>
            </p:cNvSpPr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30"/>
            <p:cNvSpPr>
              <a:spLocks noChangeArrowheads="1"/>
            </p:cNvSpPr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31"/>
            <p:cNvSpPr>
              <a:spLocks noChangeArrowheads="1"/>
            </p:cNvSpPr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33"/>
            <p:cNvSpPr>
              <a:spLocks noChangeArrowheads="1"/>
            </p:cNvSpPr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34"/>
            <p:cNvSpPr>
              <a:spLocks noChangeArrowheads="1"/>
            </p:cNvSpPr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35"/>
            <p:cNvSpPr>
              <a:spLocks noChangeArrowheads="1"/>
            </p:cNvSpPr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36"/>
            <p:cNvSpPr>
              <a:spLocks noChangeArrowheads="1"/>
            </p:cNvSpPr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47"/>
            <p:cNvSpPr>
              <a:spLocks noChangeArrowheads="1"/>
            </p:cNvSpPr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48"/>
            <p:cNvSpPr>
              <a:spLocks noChangeArrowheads="1"/>
            </p:cNvSpPr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49"/>
            <p:cNvSpPr>
              <a:spLocks noChangeArrowheads="1"/>
            </p:cNvSpPr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50"/>
            <p:cNvSpPr>
              <a:spLocks noChangeArrowheads="1"/>
            </p:cNvSpPr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65"/>
            <p:cNvSpPr>
              <a:spLocks noChangeArrowheads="1"/>
            </p:cNvSpPr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任意多边形 125"/>
            <p:cNvSpPr>
              <a:spLocks noChangeArrowheads="1"/>
            </p:cNvSpPr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T0" fmla="*/ 605014 w 4349824"/>
                <a:gd name="T1" fmla="*/ 946 h 682425"/>
                <a:gd name="T2" fmla="*/ 816050 w 4349824"/>
                <a:gd name="T3" fmla="*/ 38448 h 682425"/>
                <a:gd name="T4" fmla="*/ 1177825 w 4349824"/>
                <a:gd name="T5" fmla="*/ 225616 h 682425"/>
                <a:gd name="T6" fmla="*/ 1520415 w 4349824"/>
                <a:gd name="T7" fmla="*/ 448566 h 682425"/>
                <a:gd name="T8" fmla="*/ 1986338 w 4349824"/>
                <a:gd name="T9" fmla="*/ 652249 h 682425"/>
                <a:gd name="T10" fmla="*/ 2427594 w 4349824"/>
                <a:gd name="T11" fmla="*/ 624724 h 682425"/>
                <a:gd name="T12" fmla="*/ 3214181 w 4349824"/>
                <a:gd name="T13" fmla="*/ 173319 h 682425"/>
                <a:gd name="T14" fmla="*/ 3216921 w 4349824"/>
                <a:gd name="T15" fmla="*/ 170567 h 682425"/>
                <a:gd name="T16" fmla="*/ 3348476 w 4349824"/>
                <a:gd name="T17" fmla="*/ 104507 h 682425"/>
                <a:gd name="T18" fmla="*/ 3918546 w 4349824"/>
                <a:gd name="T19" fmla="*/ 38448 h 682425"/>
                <a:gd name="T20" fmla="*/ 4349824 w 4349824"/>
                <a:gd name="T21" fmla="*/ 178566 h 682425"/>
                <a:gd name="T22" fmla="*/ 4330039 w 4349824"/>
                <a:gd name="T23" fmla="*/ 184157 h 682425"/>
                <a:gd name="T24" fmla="*/ 4137803 w 4349824"/>
                <a:gd name="T25" fmla="*/ 101755 h 682425"/>
                <a:gd name="T26" fmla="*/ 3688325 w 4349824"/>
                <a:gd name="T27" fmla="*/ 43953 h 682425"/>
                <a:gd name="T28" fmla="*/ 3214181 w 4349824"/>
                <a:gd name="T29" fmla="*/ 184329 h 682425"/>
                <a:gd name="T30" fmla="*/ 2575593 w 4349824"/>
                <a:gd name="T31" fmla="*/ 583437 h 682425"/>
                <a:gd name="T32" fmla="*/ 1890413 w 4349824"/>
                <a:gd name="T33" fmla="*/ 643992 h 682425"/>
                <a:gd name="T34" fmla="*/ 1016123 w 4349824"/>
                <a:gd name="T35" fmla="*/ 143042 h 682425"/>
                <a:gd name="T36" fmla="*/ 769458 w 4349824"/>
                <a:gd name="T37" fmla="*/ 38448 h 682425"/>
                <a:gd name="T38" fmla="*/ 506348 w 4349824"/>
                <a:gd name="T39" fmla="*/ 13676 h 682425"/>
                <a:gd name="T40" fmla="*/ 2056 w 4349824"/>
                <a:gd name="T41" fmla="*/ 54963 h 682425"/>
                <a:gd name="T42" fmla="*/ 2056 w 4349824"/>
                <a:gd name="T43" fmla="*/ 49458 h 682425"/>
                <a:gd name="T44" fmla="*/ 4797 w 4349824"/>
                <a:gd name="T45" fmla="*/ 49458 h 682425"/>
                <a:gd name="T46" fmla="*/ 21241 w 4349824"/>
                <a:gd name="T47" fmla="*/ 49458 h 682425"/>
                <a:gd name="T48" fmla="*/ 385757 w 4349824"/>
                <a:gd name="T49" fmla="*/ 10923 h 682425"/>
                <a:gd name="T50" fmla="*/ 393979 w 4349824"/>
                <a:gd name="T51" fmla="*/ 10923 h 682425"/>
                <a:gd name="T52" fmla="*/ 605014 w 4349824"/>
                <a:gd name="T53" fmla="*/ 946 h 68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45"/>
            <p:cNvSpPr>
              <a:spLocks noChangeArrowheads="1"/>
            </p:cNvSpPr>
            <p:nvPr/>
          </p:nvSpPr>
          <p:spPr bwMode="auto">
            <a:xfrm rot="3230110">
              <a:off x="4294485" y="304049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45"/>
            <p:cNvSpPr>
              <a:spLocks noChangeArrowheads="1"/>
            </p:cNvSpPr>
            <p:nvPr/>
          </p:nvSpPr>
          <p:spPr bwMode="auto">
            <a:xfrm rot="-10289223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2A24B-DEC4-419D-A386-9EC547BFBD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CA54-CB4D-4F9E-892F-DD625E8F80F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59AF5-EF36-4F21-887F-7A877F937721}" type="datetimeFigureOut">
              <a:rPr lang="zh-CN" altLang="en-US"/>
              <a:t>2018-05-20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CC1CA-4054-47BF-855A-E0EB734209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FE8B-621F-4568-A6E6-2584711A766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E8EC-1132-4F87-842A-F6081C4D206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323FD-A4A1-4C2D-BB39-D59C2D20A4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323FD-A4A1-4C2D-BB39-D59C2D20A4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11813117" y="1"/>
            <a:ext cx="378883" cy="6188075"/>
          </a:xfrm>
          <a:prstGeom prst="rect">
            <a:avLst/>
          </a:prstGeom>
          <a:gradFill rotWithShape="1">
            <a:gsLst>
              <a:gs pos="0">
                <a:srgbClr val="339933">
                  <a:alpha val="75000"/>
                </a:srgbClr>
              </a:gs>
              <a:gs pos="100000">
                <a:srgbClr val="FFFFFF">
                  <a:alpha val="37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11281833" y="-6350"/>
            <a:ext cx="719667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AB8B5C"/>
              </a:gs>
              <a:gs pos="100000">
                <a:srgbClr val="E0B6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 userDrawn="1"/>
        </p:nvSpPr>
        <p:spPr bwMode="auto">
          <a:xfrm>
            <a:off x="10860617" y="-6350"/>
            <a:ext cx="719667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AB8B5C"/>
              </a:gs>
              <a:gs pos="100000">
                <a:srgbClr val="E0B6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4902201" y="0"/>
            <a:ext cx="5611284" cy="833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B6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 userDrawn="1"/>
        </p:nvSpPr>
        <p:spPr bwMode="auto">
          <a:xfrm>
            <a:off x="10517718" y="1"/>
            <a:ext cx="569383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E0B678"/>
              </a:gs>
              <a:gs pos="100000">
                <a:srgbClr val="BD996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9AF5-EF36-4F21-887F-7A877F937721}" type="datetimeFigureOut">
              <a:rPr lang="zh-CN" altLang="en-US" smtClean="0"/>
              <a:t>2018-05-20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7182-9141-4743-80CC-1E077D6A1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3450;&#35821;&#20174;&#21477;&#24405;&#35838;\'s%20why%20you%20go%20away_clip.mp3" TargetMode="External"/><Relationship Id="rId1" Type="http://schemas.microsoft.com/office/2007/relationships/media" Target="file:///E:\&#23450;&#35821;&#20174;&#21477;&#24405;&#35838;\'s%20why%20you%20go%20away_clip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114800" y="1219201"/>
            <a:ext cx="3810000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Grammar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4063380" y="3861048"/>
            <a:ext cx="4065240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定语从句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514601" y="2820988"/>
            <a:ext cx="6316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dirty="0"/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The  Attributive   Clause</a:t>
            </a:r>
            <a:r>
              <a:rPr lang="en-US" altLang="zh-CN" b="1" dirty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ldLvl="0" animBg="1"/>
      <p:bldP spid="107523" grpId="0" bldLvl="0" animBg="1"/>
      <p:bldP spid="1075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015880" y="1124744"/>
            <a:ext cx="4800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6600" b="1" dirty="0"/>
              <a:t>Peng Liyuan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3935760" y="2301552"/>
            <a:ext cx="7824192" cy="3791744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dirty="0"/>
              <a:t> </a:t>
            </a:r>
            <a:r>
              <a:rPr lang="en-US" altLang="zh-CN" sz="4400" dirty="0"/>
              <a:t>Peng Liyuan is a graceful </a:t>
            </a:r>
            <a:r>
              <a:rPr lang="en-US" altLang="zh-CN" sz="4400" dirty="0">
                <a:solidFill>
                  <a:schemeClr val="accent1"/>
                </a:solidFill>
              </a:rPr>
              <a:t>woman</a:t>
            </a:r>
            <a:r>
              <a:rPr lang="en-US" altLang="zh-CN" sz="4400" dirty="0"/>
              <a:t> </a:t>
            </a:r>
          </a:p>
          <a:p>
            <a:pPr>
              <a:buNone/>
            </a:pP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＿＿＿＿＿＿＿＿＿ </a:t>
            </a:r>
            <a:r>
              <a:rPr lang="en-US" altLang="zh-CN" sz="4400" dirty="0"/>
              <a:t>people call the first lady in China.</a:t>
            </a:r>
            <a:endParaRPr lang="en-US" altLang="zh-CN" sz="3600" dirty="0"/>
          </a:p>
        </p:txBody>
      </p:sp>
      <p:pic>
        <p:nvPicPr>
          <p:cNvPr id="30723" name="Picture 4" descr="126289197_13952172283901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9614"/>
            <a:ext cx="3737992" cy="67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295800" y="3109086"/>
            <a:ext cx="480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solidFill>
                  <a:srgbClr val="FF0000"/>
                </a:solidFill>
              </a:rPr>
              <a:t>whom/who/that/--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6" grpId="0" build="p"/>
      <p:bldP spid="6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1847850" y="92075"/>
            <a:ext cx="457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buFontTx/>
              <a:buNone/>
              <a:defRPr/>
            </a:pPr>
            <a:r>
              <a:rPr kumimoji="1" lang="en-US" altLang="zh-CN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sym typeface="+mn-ea"/>
              </a:rPr>
              <a:t>Talking about past experiences</a:t>
            </a:r>
          </a:p>
        </p:txBody>
      </p:sp>
      <p:sp>
        <p:nvSpPr>
          <p:cNvPr id="423944" name="Text Box 8"/>
          <p:cNvSpPr txBox="1">
            <a:spLocks noChangeArrowheads="1"/>
          </p:cNvSpPr>
          <p:nvPr/>
        </p:nvSpPr>
        <p:spPr bwMode="auto">
          <a:xfrm>
            <a:off x="1056171" y="4970463"/>
            <a:ext cx="1007965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Robot is a </a:t>
            </a:r>
            <a:r>
              <a:rPr lang="en-US" altLang="zh-CN" sz="4000" dirty="0">
                <a:solidFill>
                  <a:schemeClr val="accent1"/>
                </a:solidFill>
                <a:latin typeface="Times New Roman" panose="02020603050405020304" pitchFamily="18" charset="0"/>
              </a:rPr>
              <a:t>machine</a:t>
            </a:r>
            <a:r>
              <a:rPr lang="en-US" altLang="zh-CN" sz="4000" dirty="0">
                <a:latin typeface="Times New Roman" panose="02020603050405020304" pitchFamily="18" charset="0"/>
              </a:rPr>
              <a:t> </a:t>
            </a:r>
            <a:r>
              <a:rPr lang="en-US" altLang="zh-CN" sz="4000" i="1" dirty="0">
                <a:latin typeface="Times New Roman" panose="02020603050405020304" pitchFamily="18" charset="0"/>
              </a:rPr>
              <a:t>_____________ can help people do many kinds of housework.</a:t>
            </a:r>
            <a:endParaRPr lang="zh-CN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5087888" y="4795838"/>
            <a:ext cx="3563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which /that</a:t>
            </a:r>
          </a:p>
        </p:txBody>
      </p:sp>
      <p:pic>
        <p:nvPicPr>
          <p:cNvPr id="31748" name="Picture 16" descr="listening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92076"/>
            <a:ext cx="8208962" cy="4633068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4" grpId="0"/>
      <p:bldP spid="4239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u=2268884504,3001615798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33375"/>
            <a:ext cx="6337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1955800" y="4365625"/>
            <a:ext cx="87122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dirty="0">
                <a:latin typeface="Times New Roman" panose="02020603050405020304" pitchFamily="18" charset="0"/>
              </a:rPr>
              <a:t>English is a </a:t>
            </a:r>
            <a:r>
              <a:rPr lang="en-US" altLang="zh-CN" sz="4400" dirty="0">
                <a:solidFill>
                  <a:schemeClr val="accent1"/>
                </a:solidFill>
                <a:latin typeface="Times New Roman" panose="02020603050405020304" pitchFamily="18" charset="0"/>
              </a:rPr>
              <a:t>language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en-US" altLang="zh-CN" sz="4400" i="1" dirty="0">
                <a:latin typeface="Times New Roman" panose="02020603050405020304" pitchFamily="18" charset="0"/>
              </a:rPr>
              <a:t>____________ many people speak  as their first ,second or foreign language.</a:t>
            </a:r>
            <a:endParaRPr lang="zh-CN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6933565" y="4365625"/>
            <a:ext cx="37344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which /that/--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0" grpId="0"/>
      <p:bldP spid="4618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2144713" y="4498975"/>
            <a:ext cx="83296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err="1">
                <a:latin typeface="Times New Roman" panose="02020603050405020304" pitchFamily="18" charset="0"/>
              </a:rPr>
              <a:t>Huangshi</a:t>
            </a:r>
            <a:r>
              <a:rPr lang="en-US" altLang="zh-CN" sz="4000" dirty="0">
                <a:latin typeface="Times New Roman" panose="02020603050405020304" pitchFamily="18" charset="0"/>
              </a:rPr>
              <a:t> is a beautiful </a:t>
            </a:r>
            <a:r>
              <a:rPr lang="en-US" altLang="zh-CN" sz="4000" dirty="0">
                <a:solidFill>
                  <a:schemeClr val="accent1"/>
                </a:solidFill>
                <a:latin typeface="Times New Roman" panose="02020603050405020304" pitchFamily="18" charset="0"/>
              </a:rPr>
              <a:t>city</a:t>
            </a:r>
            <a:r>
              <a:rPr lang="en-US" altLang="zh-CN" sz="4000" dirty="0">
                <a:latin typeface="Times New Roman" panose="02020603050405020304" pitchFamily="18" charset="0"/>
              </a:rPr>
              <a:t> _______ </a:t>
            </a:r>
            <a:r>
              <a:rPr lang="en-US" altLang="zh-CN" sz="4000" i="1" dirty="0">
                <a:latin typeface="Times New Roman" panose="02020603050405020304" pitchFamily="18" charset="0"/>
              </a:rPr>
              <a:t>people are kind and warm-hearted</a:t>
            </a:r>
            <a:r>
              <a:rPr lang="en-US" altLang="zh-CN" sz="4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62869" name="Text Box 21"/>
          <p:cNvSpPr txBox="1">
            <a:spLocks noChangeArrowheads="1"/>
          </p:cNvSpPr>
          <p:nvPr/>
        </p:nvSpPr>
        <p:spPr bwMode="auto">
          <a:xfrm>
            <a:off x="6600056" y="5729287"/>
            <a:ext cx="4814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people of the city</a:t>
            </a: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7896200" y="4429124"/>
            <a:ext cx="1944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whose</a:t>
            </a:r>
          </a:p>
        </p:txBody>
      </p:sp>
      <p:pic>
        <p:nvPicPr>
          <p:cNvPr id="31748" name="图片 1" descr="9797972_13172524400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84188"/>
            <a:ext cx="77660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 rot="16701580" flipV="1">
            <a:off x="7570575" y="5458984"/>
            <a:ext cx="628650" cy="264829"/>
          </a:xfrm>
          <a:prstGeom prst="rightArrow">
            <a:avLst>
              <a:gd name="adj1" fmla="val 65639"/>
              <a:gd name="adj2" fmla="val 68898"/>
            </a:avLst>
          </a:prstGeom>
          <a:solidFill>
            <a:srgbClr val="FF0000"/>
          </a:solidFill>
          <a:ln w="50800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/>
      <p:bldP spid="462869" grpId="0"/>
      <p:bldP spid="462855" grpId="0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55440" y="4653136"/>
            <a:ext cx="11017224" cy="1872208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dirty="0"/>
              <a:t>My grandfather lives in an old </a:t>
            </a:r>
            <a:r>
              <a:rPr lang="en-US" altLang="zh-CN" sz="4800" dirty="0">
                <a:solidFill>
                  <a:schemeClr val="accent1"/>
                </a:solidFill>
              </a:rPr>
              <a:t>house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u="sng" dirty="0">
                <a:solidFill>
                  <a:srgbClr val="FF0066"/>
                </a:solidFill>
              </a:rPr>
              <a:t>                  </a:t>
            </a:r>
            <a:r>
              <a:rPr lang="en-US" altLang="zh-CN" sz="4800" dirty="0"/>
              <a:t>roof was broken last year.</a:t>
            </a:r>
          </a:p>
        </p:txBody>
      </p:sp>
      <p:pic>
        <p:nvPicPr>
          <p:cNvPr id="33795" name="Picture 5" descr="res01_attpic_bri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199456" y="5445224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</a:rPr>
              <a:t>whose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348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占位符 26625"/>
          <p:cNvSpPr>
            <a:spLocks noGrp="1" noChangeArrowheads="1"/>
          </p:cNvSpPr>
          <p:nvPr>
            <p:ph idx="1"/>
          </p:nvPr>
        </p:nvSpPr>
        <p:spPr bwMode="auto">
          <a:xfrm>
            <a:off x="2063750" y="1844677"/>
            <a:ext cx="9504858" cy="40325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定语从句三步骤</a:t>
            </a:r>
            <a:r>
              <a:rPr lang="zh-CN" altLang="en-US" sz="44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</a:t>
            </a:r>
            <a:r>
              <a:rPr lang="en-GB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4800" b="1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找到</a:t>
            </a: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先行词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第二：</a:t>
            </a:r>
            <a:r>
              <a:rPr lang="zh-CN" altLang="en-US" sz="4800" b="1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分析</a:t>
            </a: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先行词（指人</a:t>
            </a:r>
            <a:r>
              <a:rPr lang="en-GB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物）；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第三</a:t>
            </a:r>
            <a:r>
              <a:rPr lang="en-GB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4800" b="1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确定</a:t>
            </a: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合适的关系词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（做主语、宾语或表语）</a:t>
            </a:r>
            <a:endParaRPr lang="zh-CN" altLang="en-US" sz="3200" b="1" dirty="0">
              <a:solidFill>
                <a:srgbClr val="0066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792539" y="260350"/>
            <a:ext cx="51831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6000">
              <a:solidFill>
                <a:srgbClr val="0000FF"/>
              </a:solidFill>
              <a:latin typeface="Monotype Corsiva" panose="03010101010201010101" pitchFamily="66" charset="0"/>
              <a:ea typeface="黑体" panose="02010609060101010101" pitchFamily="49" charset="-122"/>
            </a:endParaRPr>
          </a:p>
        </p:txBody>
      </p:sp>
      <p:sp>
        <p:nvSpPr>
          <p:cNvPr id="38915" name="Rectangle 18"/>
          <p:cNvSpPr>
            <a:spLocks noRot="1" noChangeArrowheads="1"/>
          </p:cNvSpPr>
          <p:nvPr/>
        </p:nvSpPr>
        <p:spPr bwMode="auto">
          <a:xfrm>
            <a:off x="3287688" y="409227"/>
            <a:ext cx="38164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解题技巧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3"/>
          <p:cNvSpPr txBox="1">
            <a:spLocks noChangeArrowheads="1"/>
          </p:cNvSpPr>
          <p:nvPr/>
        </p:nvSpPr>
        <p:spPr bwMode="auto">
          <a:xfrm>
            <a:off x="4991223" y="772993"/>
            <a:ext cx="2641601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3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Exercise 1</a:t>
            </a:r>
            <a:endParaRPr lang="zh-CN" altLang="en-US" sz="33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8" name="文本框 1"/>
          <p:cNvSpPr txBox="1">
            <a:spLocks noChangeArrowheads="1"/>
          </p:cNvSpPr>
          <p:nvPr/>
        </p:nvSpPr>
        <p:spPr bwMode="auto">
          <a:xfrm>
            <a:off x="407367" y="1521452"/>
            <a:ext cx="113772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1. I live next door to a couple</a:t>
            </a:r>
            <a:r>
              <a:rPr lang="zh-CN" altLang="en-US" sz="2400" dirty="0">
                <a:latin typeface="宋体" panose="02010600030101010101" pitchFamily="2" charset="-122"/>
              </a:rPr>
              <a:t>（夫妻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  <a:r>
              <a:rPr lang="en-US" altLang="zh-CN" sz="2400" dirty="0">
                <a:latin typeface="Times New Roman" panose="02020603050405020304" pitchFamily="18" charset="0"/>
              </a:rPr>
              <a:t>______ </a:t>
            </a:r>
            <a:r>
              <a:rPr lang="en-US" altLang="zh-CN" sz="3000" dirty="0">
                <a:latin typeface="Times New Roman" panose="02020603050405020304" pitchFamily="18" charset="0"/>
              </a:rPr>
              <a:t>children often make a lot of noise.</a:t>
            </a:r>
          </a:p>
        </p:txBody>
      </p:sp>
      <p:sp>
        <p:nvSpPr>
          <p:cNvPr id="34819" name="文本框 8"/>
          <p:cNvSpPr txBox="1">
            <a:spLocks noChangeArrowheads="1"/>
          </p:cNvSpPr>
          <p:nvPr/>
        </p:nvSpPr>
        <p:spPr bwMode="auto">
          <a:xfrm>
            <a:off x="407367" y="2536825"/>
            <a:ext cx="1152128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2. All my classmates enjoyed the cake _________ I made.</a:t>
            </a:r>
          </a:p>
        </p:txBody>
      </p:sp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407367" y="3267076"/>
            <a:ext cx="11377262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3. The student ____________   the teacher praised (</a:t>
            </a:r>
            <a:r>
              <a:rPr lang="zh-CN" altLang="en-US" sz="27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表扬</a:t>
            </a:r>
            <a:r>
              <a:rPr lang="en-US" altLang="zh-CN" sz="30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) at the class meeting is our monitor(</a:t>
            </a:r>
            <a:r>
              <a:rPr lang="zh-CN" altLang="en-US" sz="30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班长</a:t>
            </a:r>
            <a:r>
              <a:rPr lang="en-US" altLang="zh-CN" sz="30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).  </a:t>
            </a:r>
          </a:p>
        </p:txBody>
      </p:sp>
      <p:sp>
        <p:nvSpPr>
          <p:cNvPr id="34821" name="文本框 7"/>
          <p:cNvSpPr txBox="1">
            <a:spLocks noChangeArrowheads="1"/>
          </p:cNvSpPr>
          <p:nvPr/>
        </p:nvSpPr>
        <p:spPr bwMode="auto">
          <a:xfrm>
            <a:off x="407367" y="4510098"/>
            <a:ext cx="1130525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4. I know the boy  ____________ you are looking for.</a:t>
            </a:r>
          </a:p>
          <a:p>
            <a:r>
              <a:rPr lang="en-US" altLang="zh-CN" sz="30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 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045003" y="1516984"/>
            <a:ext cx="15717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whose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312024" y="2503488"/>
            <a:ext cx="31256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that/which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645410" y="3267075"/>
            <a:ext cx="294703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who/whom/that           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133725" y="4510405"/>
            <a:ext cx="30384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who/whom/that</a:t>
            </a:r>
          </a:p>
        </p:txBody>
      </p:sp>
      <p:sp>
        <p:nvSpPr>
          <p:cNvPr id="34826" name="文本框 3"/>
          <p:cNvSpPr txBox="1">
            <a:spLocks noChangeArrowheads="1"/>
          </p:cNvSpPr>
          <p:nvPr/>
        </p:nvSpPr>
        <p:spPr bwMode="auto">
          <a:xfrm>
            <a:off x="416327" y="5249536"/>
            <a:ext cx="1136830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5. Anne was a Jewish girl</a:t>
            </a:r>
            <a:r>
              <a:rPr lang="en-US" altLang="zh-CN" sz="3000" u="sng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           </a:t>
            </a:r>
            <a:r>
              <a:rPr lang="en-US" altLang="zh-CN" sz="3000" dirty="0">
                <a:latin typeface="Times New Roman" panose="02020603050405020304" pitchFamily="18" charset="0"/>
                <a:sym typeface="微软雅黑 Light" panose="020B0502040204020203" pitchFamily="34" charset="-122"/>
              </a:rPr>
              <a:t> best friend was her diary</a:t>
            </a:r>
            <a:r>
              <a:rPr lang="en-US" altLang="zh-CN" sz="3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367808" y="5231765"/>
            <a:ext cx="29451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whose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695400" y="1255713"/>
            <a:ext cx="11161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6. English is a language  </a:t>
            </a:r>
            <a:r>
              <a:rPr lang="en-US" altLang="zh-CN" sz="3000" u="sng" dirty="0">
                <a:latin typeface="Times New Roman" panose="02020603050405020304" pitchFamily="18" charset="0"/>
              </a:rPr>
              <a:t>                      </a:t>
            </a:r>
            <a:r>
              <a:rPr lang="en-US" altLang="zh-CN" sz="3000" dirty="0">
                <a:latin typeface="Times New Roman" panose="02020603050405020304" pitchFamily="18" charset="0"/>
              </a:rPr>
              <a:t>  is spoken around the world.</a:t>
            </a:r>
          </a:p>
        </p:txBody>
      </p:sp>
      <p:sp>
        <p:nvSpPr>
          <p:cNvPr id="24578" name="文本框 2"/>
          <p:cNvSpPr txBox="1">
            <a:spLocks noChangeArrowheads="1"/>
          </p:cNvSpPr>
          <p:nvPr/>
        </p:nvSpPr>
        <p:spPr bwMode="auto">
          <a:xfrm>
            <a:off x="4582319" y="1235036"/>
            <a:ext cx="22399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which/that</a:t>
            </a:r>
          </a:p>
        </p:txBody>
      </p:sp>
      <p:sp>
        <p:nvSpPr>
          <p:cNvPr id="35843" name="文本框 3"/>
          <p:cNvSpPr txBox="1">
            <a:spLocks noChangeArrowheads="1"/>
          </p:cNvSpPr>
          <p:nvPr/>
        </p:nvSpPr>
        <p:spPr bwMode="auto">
          <a:xfrm>
            <a:off x="695400" y="2100263"/>
            <a:ext cx="1108923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7. They cycled along the Mekong River ________ begins Qinghai Province.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822282" y="2105027"/>
            <a:ext cx="1919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sym typeface="微软雅黑 Light" panose="020B0502040204020203" pitchFamily="34" charset="-122"/>
              </a:rPr>
              <a:t>which/that</a:t>
            </a:r>
          </a:p>
        </p:txBody>
      </p:sp>
      <p:sp>
        <p:nvSpPr>
          <p:cNvPr id="35845" name="文本框 3"/>
          <p:cNvSpPr txBox="1">
            <a:spLocks noChangeArrowheads="1"/>
          </p:cNvSpPr>
          <p:nvPr/>
        </p:nvSpPr>
        <p:spPr bwMode="auto">
          <a:xfrm>
            <a:off x="767408" y="3197226"/>
            <a:ext cx="1108923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8. The number of people</a:t>
            </a:r>
            <a:r>
              <a:rPr lang="en-US" altLang="zh-CN" sz="3000" u="sng" dirty="0">
                <a:latin typeface="Times New Roman" panose="02020603050405020304" pitchFamily="18" charset="0"/>
              </a:rPr>
              <a:t>                   </a:t>
            </a:r>
            <a:r>
              <a:rPr lang="en-US" altLang="zh-CN" sz="3000" dirty="0">
                <a:latin typeface="Times New Roman" panose="02020603050405020304" pitchFamily="18" charset="0"/>
              </a:rPr>
              <a:t>were killed or injured reached over 400,000. </a:t>
            </a:r>
          </a:p>
        </p:txBody>
      </p:sp>
      <p:sp>
        <p:nvSpPr>
          <p:cNvPr id="26626" name="文本框 4"/>
          <p:cNvSpPr txBox="1">
            <a:spLocks noChangeArrowheads="1"/>
          </p:cNvSpPr>
          <p:nvPr/>
        </p:nvSpPr>
        <p:spPr bwMode="auto">
          <a:xfrm>
            <a:off x="4606131" y="3136900"/>
            <a:ext cx="207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who/that</a:t>
            </a:r>
          </a:p>
        </p:txBody>
      </p:sp>
      <p:sp>
        <p:nvSpPr>
          <p:cNvPr id="35847" name="文本框 3"/>
          <p:cNvSpPr txBox="1">
            <a:spLocks noChangeArrowheads="1"/>
          </p:cNvSpPr>
          <p:nvPr/>
        </p:nvSpPr>
        <p:spPr bwMode="auto">
          <a:xfrm>
            <a:off x="767408" y="4211638"/>
            <a:ext cx="11161239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9. Nelson Mandela is a great black man  _____________ people around the world think highly of. </a:t>
            </a:r>
          </a:p>
        </p:txBody>
      </p:sp>
      <p:sp>
        <p:nvSpPr>
          <p:cNvPr id="27650" name="文本框 4"/>
          <p:cNvSpPr txBox="1">
            <a:spLocks noChangeArrowheads="1"/>
          </p:cNvSpPr>
          <p:nvPr/>
        </p:nvSpPr>
        <p:spPr bwMode="auto">
          <a:xfrm>
            <a:off x="6888088" y="4197351"/>
            <a:ext cx="32337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who/whom/that </a:t>
            </a:r>
          </a:p>
        </p:txBody>
      </p:sp>
      <p:sp>
        <p:nvSpPr>
          <p:cNvPr id="35849" name="文本框 3"/>
          <p:cNvSpPr txBox="1">
            <a:spLocks noChangeArrowheads="1"/>
          </p:cNvSpPr>
          <p:nvPr/>
        </p:nvSpPr>
        <p:spPr bwMode="auto">
          <a:xfrm>
            <a:off x="695400" y="5470526"/>
            <a:ext cx="1101722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10. I really like the story _________ my mother told.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582319" y="5470526"/>
            <a:ext cx="21447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sym typeface="微软雅黑 Light" panose="020B0502040204020203" pitchFamily="34" charset="-122"/>
              </a:rPr>
              <a:t>that/which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8" grpId="0"/>
      <p:bldP spid="26626" grpId="0"/>
      <p:bldP spid="2765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36256" y="619125"/>
            <a:ext cx="3657600" cy="59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33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Exercise 2</a:t>
            </a:r>
          </a:p>
        </p:txBody>
      </p:sp>
      <p:sp>
        <p:nvSpPr>
          <p:cNvPr id="36866" name="文本框 2"/>
          <p:cNvSpPr txBox="1">
            <a:spLocks noChangeArrowheads="1"/>
          </p:cNvSpPr>
          <p:nvPr/>
        </p:nvSpPr>
        <p:spPr bwMode="auto">
          <a:xfrm>
            <a:off x="767408" y="1490663"/>
            <a:ext cx="1101722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1. Robot is a machine who can help people do many kinds of housework.</a:t>
            </a:r>
          </a:p>
        </p:txBody>
      </p:sp>
      <p:sp>
        <p:nvSpPr>
          <p:cNvPr id="36867" name="文本框 1"/>
          <p:cNvSpPr txBox="1">
            <a:spLocks noChangeArrowheads="1"/>
          </p:cNvSpPr>
          <p:nvPr/>
        </p:nvSpPr>
        <p:spPr bwMode="auto">
          <a:xfrm>
            <a:off x="767410" y="2608264"/>
            <a:ext cx="836389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2. The house which roof is red is mine.</a:t>
            </a:r>
          </a:p>
        </p:txBody>
      </p:sp>
      <p:sp>
        <p:nvSpPr>
          <p:cNvPr id="36868" name="文本框 1"/>
          <p:cNvSpPr txBox="1">
            <a:spLocks noChangeArrowheads="1"/>
          </p:cNvSpPr>
          <p:nvPr/>
        </p:nvSpPr>
        <p:spPr bwMode="auto">
          <a:xfrm>
            <a:off x="767410" y="3376613"/>
            <a:ext cx="852264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3. He is the man whom has much money.</a:t>
            </a:r>
          </a:p>
        </p:txBody>
      </p:sp>
      <p:sp>
        <p:nvSpPr>
          <p:cNvPr id="36869" name="文本框 1"/>
          <p:cNvSpPr txBox="1">
            <a:spLocks noChangeArrowheads="1"/>
          </p:cNvSpPr>
          <p:nvPr/>
        </p:nvSpPr>
        <p:spPr bwMode="auto">
          <a:xfrm>
            <a:off x="767410" y="4121150"/>
            <a:ext cx="990694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4. I know the girl who hair is long and yellow.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861823" y="1997869"/>
            <a:ext cx="2544762" cy="554038"/>
            <a:chOff x="6929" y="2256"/>
            <a:chExt cx="5343" cy="1161"/>
          </a:xfrm>
        </p:grpSpPr>
        <p:sp>
          <p:nvSpPr>
            <p:cNvPr id="36871" name="文本框 8"/>
            <p:cNvSpPr txBox="1">
              <a:spLocks noChangeArrowheads="1"/>
            </p:cNvSpPr>
            <p:nvPr/>
          </p:nvSpPr>
          <p:spPr bwMode="auto">
            <a:xfrm>
              <a:off x="6929" y="2256"/>
              <a:ext cx="53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which/that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812" y="2372"/>
              <a:ext cx="13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 bwMode="auto">
          <a:xfrm>
            <a:off x="2848351" y="3072710"/>
            <a:ext cx="2544763" cy="552450"/>
            <a:chOff x="7241" y="2256"/>
            <a:chExt cx="5343" cy="1161"/>
          </a:xfrm>
        </p:grpSpPr>
        <p:sp>
          <p:nvSpPr>
            <p:cNvPr id="36874" name="文本框 10"/>
            <p:cNvSpPr txBox="1">
              <a:spLocks noChangeArrowheads="1"/>
            </p:cNvSpPr>
            <p:nvPr/>
          </p:nvSpPr>
          <p:spPr bwMode="auto">
            <a:xfrm>
              <a:off x="7241" y="2256"/>
              <a:ext cx="53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whose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7598" y="2439"/>
              <a:ext cx="1633" cy="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 bwMode="auto">
          <a:xfrm>
            <a:off x="3195803" y="3778250"/>
            <a:ext cx="2544763" cy="552450"/>
            <a:chOff x="5801" y="6040"/>
            <a:chExt cx="5343" cy="1161"/>
          </a:xfrm>
        </p:grpSpPr>
        <p:sp>
          <p:nvSpPr>
            <p:cNvPr id="36877" name="文本框 12"/>
            <p:cNvSpPr txBox="1">
              <a:spLocks noChangeArrowheads="1"/>
            </p:cNvSpPr>
            <p:nvPr/>
          </p:nvSpPr>
          <p:spPr bwMode="auto">
            <a:xfrm>
              <a:off x="5801" y="6040"/>
              <a:ext cx="53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who/that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6418" y="6157"/>
              <a:ext cx="1633" cy="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 bwMode="auto">
          <a:xfrm>
            <a:off x="3324340" y="4562575"/>
            <a:ext cx="2544763" cy="554038"/>
            <a:chOff x="6089" y="7776"/>
            <a:chExt cx="5343" cy="1161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6416" y="7892"/>
              <a:ext cx="1637" cy="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1" name="文本框 15"/>
            <p:cNvSpPr txBox="1">
              <a:spLocks noChangeArrowheads="1"/>
            </p:cNvSpPr>
            <p:nvPr/>
          </p:nvSpPr>
          <p:spPr bwMode="auto">
            <a:xfrm>
              <a:off x="6089" y="7776"/>
              <a:ext cx="53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>
                  <a:solidFill>
                    <a:srgbClr val="FF2C0A"/>
                  </a:solidFill>
                  <a:latin typeface="Times New Roman" panose="02020603050405020304" pitchFamily="18" charset="0"/>
                </a:rPr>
                <a:t>whose</a:t>
              </a:r>
            </a:p>
          </p:txBody>
        </p:sp>
      </p:grpSp>
      <p:sp>
        <p:nvSpPr>
          <p:cNvPr id="36882" name="文本框 1"/>
          <p:cNvSpPr txBox="1">
            <a:spLocks noChangeArrowheads="1"/>
          </p:cNvSpPr>
          <p:nvPr/>
        </p:nvSpPr>
        <p:spPr bwMode="auto">
          <a:xfrm>
            <a:off x="767410" y="4862513"/>
            <a:ext cx="990694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5.Football is a game whose is liked by most boys.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3861823" y="5481638"/>
            <a:ext cx="2544762" cy="552450"/>
            <a:chOff x="7216" y="9224"/>
            <a:chExt cx="5343" cy="1161"/>
          </a:xfrm>
        </p:grpSpPr>
        <p:sp>
          <p:nvSpPr>
            <p:cNvPr id="36884" name="文本框 17"/>
            <p:cNvSpPr txBox="1">
              <a:spLocks noChangeArrowheads="1"/>
            </p:cNvSpPr>
            <p:nvPr/>
          </p:nvSpPr>
          <p:spPr bwMode="auto">
            <a:xfrm>
              <a:off x="7216" y="9224"/>
              <a:ext cx="53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that/which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7656" y="9321"/>
              <a:ext cx="1633" cy="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>
            <a:spLocks noChangeArrowheads="1"/>
          </p:cNvSpPr>
          <p:nvPr/>
        </p:nvSpPr>
        <p:spPr bwMode="auto">
          <a:xfrm>
            <a:off x="911424" y="1490663"/>
            <a:ext cx="9293026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6. Yesterday I helped an old man whom lost his way.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5743575" y="1959769"/>
            <a:ext cx="2544763" cy="552450"/>
            <a:chOff x="11248" y="2187"/>
            <a:chExt cx="5343" cy="1161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12048" y="2264"/>
              <a:ext cx="1633" cy="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2" name="文本框 17"/>
            <p:cNvSpPr txBox="1">
              <a:spLocks noChangeArrowheads="1"/>
            </p:cNvSpPr>
            <p:nvPr/>
          </p:nvSpPr>
          <p:spPr bwMode="auto">
            <a:xfrm>
              <a:off x="11248" y="2187"/>
              <a:ext cx="53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who/that</a:t>
              </a:r>
            </a:p>
          </p:txBody>
        </p:sp>
      </p:grpSp>
      <p:sp>
        <p:nvSpPr>
          <p:cNvPr id="37893" name="文本框 1"/>
          <p:cNvSpPr txBox="1">
            <a:spLocks noChangeArrowheads="1"/>
          </p:cNvSpPr>
          <p:nvPr/>
        </p:nvSpPr>
        <p:spPr bwMode="auto">
          <a:xfrm>
            <a:off x="930474" y="2217739"/>
            <a:ext cx="929302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7. The man whose you met last Sunday is my friend.</a:t>
            </a: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2362290" y="2670177"/>
            <a:ext cx="3035300" cy="548643"/>
            <a:chOff x="4003" y="3734"/>
            <a:chExt cx="6374" cy="1153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5286" y="3847"/>
              <a:ext cx="1637" cy="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6" name="文本框 7"/>
            <p:cNvSpPr txBox="1">
              <a:spLocks noChangeArrowheads="1"/>
            </p:cNvSpPr>
            <p:nvPr/>
          </p:nvSpPr>
          <p:spPr bwMode="auto">
            <a:xfrm>
              <a:off x="4003" y="3734"/>
              <a:ext cx="6374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whom/that/who</a:t>
              </a:r>
            </a:p>
          </p:txBody>
        </p:sp>
      </p:grpSp>
      <p:sp>
        <p:nvSpPr>
          <p:cNvPr id="37897" name="文本框 1"/>
          <p:cNvSpPr txBox="1">
            <a:spLocks noChangeArrowheads="1"/>
          </p:cNvSpPr>
          <p:nvPr/>
        </p:nvSpPr>
        <p:spPr bwMode="auto">
          <a:xfrm>
            <a:off x="930474" y="3000376"/>
            <a:ext cx="10501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8. </a:t>
            </a:r>
            <a:r>
              <a:rPr lang="en-US" altLang="zh-CN" sz="3000" dirty="0" err="1">
                <a:latin typeface="Times New Roman" panose="02020603050405020304" pitchFamily="18" charset="0"/>
              </a:rPr>
              <a:t>Mr.Liu</a:t>
            </a:r>
            <a:r>
              <a:rPr lang="en-US" altLang="zh-CN" sz="3000" dirty="0">
                <a:latin typeface="Times New Roman" panose="02020603050405020304" pitchFamily="18" charset="0"/>
              </a:rPr>
              <a:t> is the person whom talked with you on the bus.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4471193" y="3484346"/>
            <a:ext cx="2544763" cy="554037"/>
            <a:chOff x="8339" y="5225"/>
            <a:chExt cx="5343" cy="1161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8742" y="5425"/>
              <a:ext cx="16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0" name="文本框 9"/>
            <p:cNvSpPr txBox="1">
              <a:spLocks noChangeArrowheads="1"/>
            </p:cNvSpPr>
            <p:nvPr/>
          </p:nvSpPr>
          <p:spPr bwMode="auto">
            <a:xfrm>
              <a:off x="8339" y="5225"/>
              <a:ext cx="534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who/that</a:t>
              </a:r>
            </a:p>
          </p:txBody>
        </p:sp>
      </p:grpSp>
      <p:sp>
        <p:nvSpPr>
          <p:cNvPr id="37901" name="文本框 1"/>
          <p:cNvSpPr txBox="1">
            <a:spLocks noChangeArrowheads="1"/>
          </p:cNvSpPr>
          <p:nvPr/>
        </p:nvSpPr>
        <p:spPr bwMode="auto">
          <a:xfrm>
            <a:off x="911424" y="3941763"/>
            <a:ext cx="1050111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9. He is just the boy which I want to see.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3542315" y="4394201"/>
            <a:ext cx="3035300" cy="548643"/>
            <a:chOff x="6561" y="7344"/>
            <a:chExt cx="6374" cy="1153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7954" y="7431"/>
              <a:ext cx="1637" cy="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4" name="文本框 11"/>
            <p:cNvSpPr txBox="1">
              <a:spLocks noChangeArrowheads="1"/>
            </p:cNvSpPr>
            <p:nvPr/>
          </p:nvSpPr>
          <p:spPr bwMode="auto">
            <a:xfrm>
              <a:off x="6561" y="7344"/>
              <a:ext cx="6374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whom/that/who</a:t>
              </a:r>
            </a:p>
          </p:txBody>
        </p:sp>
      </p:grpSp>
      <p:sp>
        <p:nvSpPr>
          <p:cNvPr id="37905" name="文本框 1"/>
          <p:cNvSpPr txBox="1">
            <a:spLocks noChangeArrowheads="1"/>
          </p:cNvSpPr>
          <p:nvPr/>
        </p:nvSpPr>
        <p:spPr bwMode="auto">
          <a:xfrm>
            <a:off x="930474" y="4800600"/>
            <a:ext cx="1046301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latin typeface="Times New Roman" panose="02020603050405020304" pitchFamily="18" charset="0"/>
              </a:rPr>
              <a:t>10. The house which door has been destroyed is mine.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3126533" y="5230429"/>
            <a:ext cx="3035300" cy="554037"/>
            <a:chOff x="5519" y="9104"/>
            <a:chExt cx="6374" cy="1161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5936" y="9311"/>
              <a:ext cx="1634" cy="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8" name="文本框 13"/>
            <p:cNvSpPr txBox="1">
              <a:spLocks noChangeArrowheads="1"/>
            </p:cNvSpPr>
            <p:nvPr/>
          </p:nvSpPr>
          <p:spPr bwMode="auto">
            <a:xfrm>
              <a:off x="5519" y="9104"/>
              <a:ext cx="6374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 dirty="0">
                  <a:solidFill>
                    <a:srgbClr val="FF2C0A"/>
                  </a:solidFill>
                  <a:latin typeface="Times New Roman" panose="02020603050405020304" pitchFamily="18" charset="0"/>
                </a:rPr>
                <a:t>whose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30525" y="2769900"/>
            <a:ext cx="65" cy="1010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88872" rIns="0" bIns="8887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b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</a:rPr>
            </a:br>
            <a:br>
              <a:rPr lang="zh-CN" altLang="en-US" sz="1200">
                <a:solidFill>
                  <a:srgbClr val="333333"/>
                </a:solidFill>
                <a:latin typeface="微软雅黑" panose="020B0503020204020204" pitchFamily="34" charset="-122"/>
              </a:rPr>
            </a:br>
            <a:br>
              <a:rPr lang="zh-CN" altLang="en-US" sz="1200">
                <a:solidFill>
                  <a:srgbClr val="333333"/>
                </a:solidFill>
                <a:latin typeface="微软雅黑" panose="020B0503020204020204" pitchFamily="34" charset="-122"/>
              </a:rPr>
            </a:br>
            <a:endParaRPr lang="zh-CN" altLang="en-US"/>
          </a:p>
        </p:txBody>
      </p:sp>
      <p:sp>
        <p:nvSpPr>
          <p:cNvPr id="8195" name="矩形 10"/>
          <p:cNvSpPr>
            <a:spLocks noChangeArrowheads="1"/>
          </p:cNvSpPr>
          <p:nvPr/>
        </p:nvSpPr>
        <p:spPr bwMode="auto">
          <a:xfrm>
            <a:off x="1703513" y="1340768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Baby won’t you tell me why?</a:t>
            </a:r>
            <a:r>
              <a:rPr lang="zh-CN" altLang="en-US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There is a sadness in your eyes.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196" name="矩形 12"/>
          <p:cNvSpPr>
            <a:spLocks noChangeArrowheads="1"/>
          </p:cNvSpPr>
          <p:nvPr/>
        </p:nvSpPr>
        <p:spPr bwMode="auto">
          <a:xfrm>
            <a:off x="1778124" y="170271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I don’t wanna say goodbye to you.</a:t>
            </a:r>
            <a:endParaRPr lang="zh-CN" altLang="en-US" sz="2400" b="1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矩形 13"/>
          <p:cNvSpPr>
            <a:spLocks noChangeArrowheads="1"/>
          </p:cNvSpPr>
          <p:nvPr/>
        </p:nvSpPr>
        <p:spPr bwMode="auto">
          <a:xfrm>
            <a:off x="1778124" y="2102768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Love is one big illusion I should try to forget.</a:t>
            </a:r>
            <a:endParaRPr lang="zh-CN" altLang="en-US" sz="2400" b="1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矩形 14"/>
          <p:cNvSpPr>
            <a:spLocks noChangeArrowheads="1"/>
          </p:cNvSpPr>
          <p:nvPr/>
        </p:nvSpPr>
        <p:spPr bwMode="auto">
          <a:xfrm>
            <a:off x="1754313" y="2483768"/>
            <a:ext cx="519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But there is something left in my head.</a:t>
            </a:r>
            <a:endParaRPr lang="zh-CN" altLang="en-US" sz="2400" b="1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矩形 15"/>
          <p:cNvSpPr>
            <a:spLocks noChangeArrowheads="1"/>
          </p:cNvSpPr>
          <p:nvPr/>
        </p:nvSpPr>
        <p:spPr bwMode="auto">
          <a:xfrm>
            <a:off x="1747963" y="2864768"/>
            <a:ext cx="391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You’re the one who set it up.</a:t>
            </a:r>
            <a:endParaRPr lang="zh-CN" altLang="en-US" sz="2400" b="1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矩形 16"/>
          <p:cNvSpPr>
            <a:spLocks noChangeArrowheads="1"/>
          </p:cNvSpPr>
          <p:nvPr/>
        </p:nvSpPr>
        <p:spPr bwMode="auto">
          <a:xfrm>
            <a:off x="1747963" y="3226718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Now you’re the one to make it stop.</a:t>
            </a:r>
            <a:endParaRPr lang="zh-CN" altLang="en-US" sz="2400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矩形 17"/>
          <p:cNvSpPr>
            <a:spLocks noChangeArrowheads="1"/>
          </p:cNvSpPr>
          <p:nvPr/>
        </p:nvSpPr>
        <p:spPr bwMode="auto">
          <a:xfrm>
            <a:off x="1747962" y="3604544"/>
            <a:ext cx="647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I’m the one whose feeling lost right now.</a:t>
            </a:r>
            <a:endParaRPr lang="zh-CN" altLang="en-US" sz="2400" b="1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矩形 18"/>
          <p:cNvSpPr>
            <a:spLocks noChangeArrowheads="1"/>
          </p:cNvSpPr>
          <p:nvPr/>
        </p:nvSpPr>
        <p:spPr bwMode="auto">
          <a:xfrm>
            <a:off x="1747962" y="3955381"/>
            <a:ext cx="723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Now you want me to forget every little thing you said.</a:t>
            </a:r>
            <a:endParaRPr lang="zh-CN" altLang="en-US" sz="2400" b="1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3" name="矩形 19"/>
          <p:cNvSpPr>
            <a:spLocks noChangeArrowheads="1"/>
          </p:cNvSpPr>
          <p:nvPr/>
        </p:nvSpPr>
        <p:spPr bwMode="auto">
          <a:xfrm>
            <a:off x="1747962" y="4290343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But there is something left in my head.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8204" name="矩形 20"/>
          <p:cNvSpPr>
            <a:spLocks noChangeArrowheads="1"/>
          </p:cNvSpPr>
          <p:nvPr/>
        </p:nvSpPr>
        <p:spPr bwMode="auto">
          <a:xfrm>
            <a:off x="1754312" y="4587206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I won’t forget the way you’re kissing.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8205" name="矩形 21"/>
          <p:cNvSpPr>
            <a:spLocks noChangeArrowheads="1"/>
          </p:cNvSpPr>
          <p:nvPr/>
        </p:nvSpPr>
        <p:spPr bwMode="auto">
          <a:xfrm>
            <a:off x="1720975" y="4968206"/>
            <a:ext cx="319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The feeling so strong</a:t>
            </a:r>
            <a:r>
              <a:rPr lang="zh-CN" altLang="en-US" sz="2400" b="1">
                <a:solidFill>
                  <a:srgbClr val="333333"/>
                </a:solidFill>
                <a:latin typeface="Times New Roman" panose="02020603050405020304" pitchFamily="18" charset="0"/>
              </a:rPr>
              <a:t>！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8206" name="矩形 22"/>
          <p:cNvSpPr>
            <a:spLocks noChangeArrowheads="1"/>
          </p:cNvSpPr>
          <p:nvPr/>
        </p:nvSpPr>
        <p:spPr bwMode="auto">
          <a:xfrm>
            <a:off x="1703512" y="5325393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Were lasting for so long!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8207" name="矩形 23"/>
          <p:cNvSpPr>
            <a:spLocks noChangeArrowheads="1"/>
          </p:cNvSpPr>
          <p:nvPr/>
        </p:nvSpPr>
        <p:spPr bwMode="auto">
          <a:xfrm>
            <a:off x="1720975" y="5655594"/>
            <a:ext cx="730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But I’m not the man your heart is missing!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8208" name="矩形 24"/>
          <p:cNvSpPr>
            <a:spLocks noChangeArrowheads="1"/>
          </p:cNvSpPr>
          <p:nvPr/>
        </p:nvSpPr>
        <p:spPr bwMode="auto">
          <a:xfrm>
            <a:off x="1703512" y="6028656"/>
            <a:ext cx="440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That's why you go away I know!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2256" y="766283"/>
            <a:ext cx="51054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noProof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That’s why you go away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84350" y="153032"/>
            <a:ext cx="5684520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charset="0"/>
                <a:sym typeface="+mn-ea"/>
              </a:rPr>
              <a:t>Approaching Grammar</a:t>
            </a:r>
          </a:p>
        </p:txBody>
      </p:sp>
      <p:pic>
        <p:nvPicPr>
          <p:cNvPr id="3" name="'s why you go away_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6520" y="5346180"/>
            <a:ext cx="769789" cy="76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9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7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4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4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4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699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699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9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4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4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4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3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55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5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4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3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3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3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849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75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3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3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3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2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9636" y="74525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Riddles to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yourselves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87488" y="2105561"/>
            <a:ext cx="10297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the vegetable which/that can be made into French fries?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04289" y="3861048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2.What is the dog which/that never bites?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9416" y="2708920"/>
            <a:ext cx="10945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3.What’s the animal which/that goes on four legs in the morning ,on two at noon ,and on three in the evening?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5600" y="105273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Riddles to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yourselves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70657"/>
          <p:cNvSpPr>
            <a:spLocks noGrp="1" noChangeArrowheads="1"/>
          </p:cNvSpPr>
          <p:nvPr>
            <p:ph type="title" idx="4294967295"/>
          </p:nvPr>
        </p:nvSpPr>
        <p:spPr>
          <a:xfrm>
            <a:off x="2999656" y="548680"/>
            <a:ext cx="6923088" cy="1371600"/>
          </a:xfrm>
        </p:spPr>
        <p:txBody>
          <a:bodyPr anchor="t">
            <a:normAutofit/>
          </a:bodyPr>
          <a:lstStyle/>
          <a:p>
            <a:r>
              <a:rPr lang="en-US" altLang="zh-CN" sz="66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Guessing game</a:t>
            </a:r>
          </a:p>
        </p:txBody>
      </p:sp>
      <p:sp>
        <p:nvSpPr>
          <p:cNvPr id="39938" name="内容占位符 70658"/>
          <p:cNvSpPr>
            <a:spLocks noGrp="1" noChangeArrowheads="1"/>
          </p:cNvSpPr>
          <p:nvPr>
            <p:ph idx="4294967295"/>
          </p:nvPr>
        </p:nvSpPr>
        <p:spPr bwMode="auto">
          <a:xfrm>
            <a:off x="983432" y="1866568"/>
            <a:ext cx="10513168" cy="4464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Describing and guessing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       Describe one of your classmates and let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others guess who she/ he is.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       Use sentences concerning the attributive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clause with 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who, whom, that.</a:t>
            </a:r>
            <a:r>
              <a:rPr lang="en-US" altLang="zh-CN" sz="4000" b="1" dirty="0">
                <a:latin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72705"/>
          <p:cNvSpPr>
            <a:spLocks noGrp="1"/>
          </p:cNvSpPr>
          <p:nvPr>
            <p:ph type="title" idx="4294967295"/>
          </p:nvPr>
        </p:nvSpPr>
        <p:spPr>
          <a:xfrm>
            <a:off x="4295800" y="1196752"/>
            <a:ext cx="3215680" cy="689074"/>
          </a:xfrm>
        </p:spPr>
        <p:txBody>
          <a:bodyPr anchor="b">
            <a:normAutofit fontScale="90000"/>
          </a:bodyPr>
          <a:lstStyle/>
          <a:p>
            <a:pPr fontAlgn="auto"/>
            <a:r>
              <a:rPr lang="en-US" altLang="x-none" b="1" noProof="1">
                <a:solidFill>
                  <a:schemeClr val="accent5"/>
                </a:solidFill>
                <a:latin typeface="Times New Roman" panose="02020603050405020304" pitchFamily="18" charset="0"/>
              </a:rPr>
              <a:t>Structures</a:t>
            </a:r>
          </a:p>
        </p:txBody>
      </p:sp>
      <p:sp>
        <p:nvSpPr>
          <p:cNvPr id="40962" name="内容占位符 72706"/>
          <p:cNvSpPr>
            <a:spLocks noGrp="1" noChangeArrowheads="1"/>
          </p:cNvSpPr>
          <p:nvPr>
            <p:ph idx="4294967295"/>
          </p:nvPr>
        </p:nvSpPr>
        <p:spPr bwMode="auto">
          <a:xfrm>
            <a:off x="335360" y="1961456"/>
            <a:ext cx="10801200" cy="4896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   </a:t>
            </a:r>
            <a:r>
              <a:rPr lang="en-US" altLang="zh-CN" sz="4000" b="1" dirty="0">
                <a:latin typeface="Times New Roman" panose="02020603050405020304" pitchFamily="18" charset="0"/>
              </a:rPr>
              <a:t>He is a boy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who/that </a:t>
            </a:r>
            <a:r>
              <a:rPr lang="en-US" altLang="zh-CN" sz="4000" b="1" dirty="0">
                <a:latin typeface="Times New Roman" panose="02020603050405020304" pitchFamily="18" charset="0"/>
              </a:rPr>
              <a:t>…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    She is a girl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whose</a:t>
            </a:r>
            <a:r>
              <a:rPr lang="en-US" altLang="zh-CN" sz="4000" b="1" dirty="0">
                <a:latin typeface="Times New Roman" panose="02020603050405020304" pitchFamily="18" charset="0"/>
              </a:rPr>
              <a:t>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     He is a boy who has the tallest legs in our class.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     She is a girl whose hair is very long.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     She is a girl who is good at math.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     He is a boy who is always late for class.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     ......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40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40963" name="标题 70657"/>
          <p:cNvSpPr>
            <a:spLocks noGrp="1" noChangeArrowheads="1"/>
          </p:cNvSpPr>
          <p:nvPr/>
        </p:nvSpPr>
        <p:spPr bwMode="auto">
          <a:xfrm>
            <a:off x="3943350" y="339465"/>
            <a:ext cx="4960962" cy="8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b="1" i="1" dirty="0">
                <a:solidFill>
                  <a:srgbClr val="FF7862"/>
                </a:solidFill>
                <a:latin typeface="Times New Roman" panose="02020603050405020304" pitchFamily="18" charset="0"/>
              </a:rPr>
              <a:t>Guessing game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4"/>
          <p:cNvSpPr txBox="1"/>
          <p:nvPr/>
        </p:nvSpPr>
        <p:spPr>
          <a:xfrm>
            <a:off x="0" y="2110255"/>
            <a:ext cx="12313368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 i="1" noProof="1">
                <a:latin typeface="Times New Roman" panose="02020603050405020304" pitchFamily="18" charset="0"/>
              </a:rPr>
              <a:t>1. </a:t>
            </a:r>
            <a:r>
              <a:rPr lang="en-US" altLang="zh-CN" sz="4000" b="1" i="1" noProof="1">
                <a:solidFill>
                  <a:srgbClr val="0070C0"/>
                </a:solidFill>
                <a:latin typeface="Times New Roman" panose="02020603050405020304" pitchFamily="18" charset="0"/>
              </a:rPr>
              <a:t>He</a:t>
            </a:r>
            <a:r>
              <a:rPr lang="en-US" altLang="zh-CN" sz="40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 who</a:t>
            </a:r>
            <a:r>
              <a:rPr lang="en-US" altLang="zh-CN" sz="4000" b="1" i="1" noProof="1">
                <a:latin typeface="Times New Roman" panose="02020603050405020304" pitchFamily="18" charset="0"/>
              </a:rPr>
              <a:t> </a:t>
            </a:r>
            <a:r>
              <a:rPr lang="en-US" altLang="zh-CN" sz="4000" b="1" i="1" noProof="1">
                <a:solidFill>
                  <a:srgbClr val="00B050"/>
                </a:solidFill>
                <a:latin typeface="Times New Roman" panose="02020603050405020304" pitchFamily="18" charset="0"/>
              </a:rPr>
              <a:t>doesn't reach the Great Wall </a:t>
            </a:r>
            <a:r>
              <a:rPr lang="en-US" altLang="zh-CN" sz="4000" b="1" i="1" noProof="1">
                <a:latin typeface="Times New Roman" panose="02020603050405020304" pitchFamily="18" charset="0"/>
              </a:rPr>
              <a:t>is not a true man.</a:t>
            </a:r>
          </a:p>
          <a:p>
            <a:endParaRPr lang="en-US" altLang="zh-CN" sz="4000" b="1" i="1" noProof="1">
              <a:latin typeface="Times New Roman" panose="02020603050405020304" pitchFamily="18" charset="0"/>
            </a:endParaRPr>
          </a:p>
          <a:p>
            <a:r>
              <a:rPr lang="en-US" altLang="zh-CN" sz="4000" b="1" i="1" noProof="1">
                <a:latin typeface="Times New Roman" panose="02020603050405020304" pitchFamily="18" charset="0"/>
              </a:rPr>
              <a:t>2.</a:t>
            </a:r>
            <a:r>
              <a:rPr lang="en-US" altLang="zh-CN" sz="4000" b="1" i="1" noProof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i="1" noProof="1">
                <a:solidFill>
                  <a:schemeClr val="accent5"/>
                </a:solidFill>
                <a:latin typeface="Times New Roman" panose="02020603050405020304" pitchFamily="18" charset="0"/>
                <a:sym typeface="+mn-ea"/>
              </a:rPr>
              <a:t>He</a:t>
            </a:r>
            <a:r>
              <a:rPr lang="en-US" altLang="zh-CN" sz="4000" b="1" i="1" noProof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i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who </a:t>
            </a:r>
            <a:r>
              <a:rPr lang="en-US" altLang="zh-CN" sz="4000" b="1" i="1" noProof="1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laughs last</a:t>
            </a:r>
            <a:r>
              <a:rPr lang="en-US" altLang="zh-CN" sz="4000" b="1" i="1" noProof="1">
                <a:latin typeface="Times New Roman" panose="02020603050405020304" pitchFamily="18" charset="0"/>
                <a:sym typeface="+mn-ea"/>
              </a:rPr>
              <a:t> laughs best.</a:t>
            </a:r>
          </a:p>
          <a:p>
            <a:endParaRPr lang="en-US" altLang="zh-CN" sz="4000" b="1" i="1" noProof="1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4000" b="1" i="1" noProof="1">
                <a:latin typeface="Times New Roman" panose="02020603050405020304" pitchFamily="18" charset="0"/>
                <a:sym typeface="+mn-ea"/>
              </a:rPr>
              <a:t>3. God helps</a:t>
            </a:r>
            <a:r>
              <a:rPr lang="en-US" altLang="zh-CN" sz="4000" b="1" i="1" noProof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those</a:t>
            </a:r>
            <a:r>
              <a:rPr lang="en-US" altLang="zh-CN" sz="4000" b="1" i="1" noProof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i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who</a:t>
            </a:r>
            <a:r>
              <a:rPr lang="en-US" altLang="zh-CN" sz="4000" b="1" i="1" noProof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i="1" noProof="1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help themselves</a:t>
            </a:r>
            <a:r>
              <a:rPr lang="en-US" altLang="zh-CN" sz="4000" b="1" i="1" noProof="1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4000" b="1" i="1" noProof="1">
              <a:latin typeface="Times New Roman" panose="02020603050405020304" pitchFamily="18" charset="0"/>
            </a:endParaRPr>
          </a:p>
        </p:txBody>
      </p:sp>
      <p:sp>
        <p:nvSpPr>
          <p:cNvPr id="41986" name="文本框 3"/>
          <p:cNvSpPr txBox="1">
            <a:spLocks noChangeArrowheads="1"/>
          </p:cNvSpPr>
          <p:nvPr/>
        </p:nvSpPr>
        <p:spPr bwMode="auto">
          <a:xfrm>
            <a:off x="2524670" y="750985"/>
            <a:ext cx="72640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Enjoy some proverbs (</a:t>
            </a:r>
            <a:r>
              <a:rPr lang="zh-CN" altLang="zh-CN" sz="4400" b="1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谚语）：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11816" y="5333142"/>
            <a:ext cx="69040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宋体" panose="02010600030101010101" pitchFamily="2" charset="-122"/>
              </a:rPr>
              <a:t>天助者自助者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79376" y="2841698"/>
            <a:ext cx="690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宋体" panose="02010600030101010101" pitchFamily="2" charset="-122"/>
              </a:rPr>
              <a:t>不到长城非好汉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79376" y="4016302"/>
            <a:ext cx="690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宋体" panose="02010600030101010101" pitchFamily="2" charset="-122"/>
              </a:rPr>
              <a:t>笑到最后的人才是真正的赢家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70657"/>
          <p:cNvSpPr>
            <a:spLocks noGrp="1" noChangeArrowheads="1"/>
          </p:cNvSpPr>
          <p:nvPr>
            <p:ph type="title" idx="4294967295"/>
          </p:nvPr>
        </p:nvSpPr>
        <p:spPr>
          <a:xfrm>
            <a:off x="3954263" y="591704"/>
            <a:ext cx="4283471" cy="1371600"/>
          </a:xfrm>
        </p:spPr>
        <p:txBody>
          <a:bodyPr anchor="t"/>
          <a:lstStyle/>
          <a:p>
            <a:r>
              <a:rPr lang="en-US" altLang="zh-CN" sz="5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show time</a:t>
            </a:r>
          </a:p>
        </p:txBody>
      </p:sp>
      <p:sp>
        <p:nvSpPr>
          <p:cNvPr id="43010" name="文本框 1"/>
          <p:cNvSpPr txBox="1">
            <a:spLocks noChangeArrowheads="1"/>
          </p:cNvSpPr>
          <p:nvPr/>
        </p:nvSpPr>
        <p:spPr bwMode="auto">
          <a:xfrm>
            <a:off x="1332967" y="1543063"/>
            <a:ext cx="106676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</a:rPr>
              <a:t>Write a short passage about your friends! At least two attributive clauses should be included.</a:t>
            </a:r>
            <a:endParaRPr lang="zh-CN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32967" y="2996952"/>
            <a:ext cx="104800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</a:rPr>
              <a:t>I have a friend whose name is Lily. She is a person who often helps others. Yesterday, I lost my wallet and I was very sad. But she gave me the money which her mother gave her right away.   </a:t>
            </a:r>
            <a:r>
              <a:rPr lang="en-US" altLang="zh-CN" sz="4000" u="sng" dirty="0">
                <a:latin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855490" y="3692649"/>
            <a:ext cx="4418140" cy="1860232"/>
            <a:chOff x="2558" y="5568"/>
            <a:chExt cx="9278" cy="3906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739" y="5568"/>
              <a:ext cx="559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2558" y="6830"/>
              <a:ext cx="68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524" y="9474"/>
              <a:ext cx="73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20086201756060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71" y="954559"/>
            <a:ext cx="471487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728988" y="1675383"/>
            <a:ext cx="1944688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738638" y="2754884"/>
            <a:ext cx="1944688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5954538" y="1602359"/>
            <a:ext cx="1944688" cy="1223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 rot="21468457">
            <a:off x="6529213" y="1315021"/>
            <a:ext cx="2736850" cy="2735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4297188" y="1675383"/>
            <a:ext cx="5183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>
                <a:solidFill>
                  <a:srgbClr val="0000FF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Thank you!</a:t>
            </a:r>
          </a:p>
        </p:txBody>
      </p:sp>
      <p:sp>
        <p:nvSpPr>
          <p:cNvPr id="44039" name="Oval 10"/>
          <p:cNvSpPr>
            <a:spLocks noChangeArrowheads="1"/>
          </p:cNvSpPr>
          <p:nvPr/>
        </p:nvSpPr>
        <p:spPr bwMode="auto">
          <a:xfrm>
            <a:off x="3649488" y="1889696"/>
            <a:ext cx="431800" cy="360362"/>
          </a:xfrm>
          <a:prstGeom prst="ellipse">
            <a:avLst/>
          </a:prstGeom>
          <a:noFill/>
          <a:ln w="317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4040" name="Oval 11"/>
          <p:cNvSpPr>
            <a:spLocks noChangeArrowheads="1"/>
          </p:cNvSpPr>
          <p:nvPr/>
        </p:nvSpPr>
        <p:spPr bwMode="auto">
          <a:xfrm>
            <a:off x="3146251" y="1962721"/>
            <a:ext cx="431800" cy="360362"/>
          </a:xfrm>
          <a:prstGeom prst="ellipse">
            <a:avLst/>
          </a:prstGeom>
          <a:noFill/>
          <a:ln w="317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4041" name="Line 12"/>
          <p:cNvSpPr>
            <a:spLocks noChangeShapeType="1"/>
          </p:cNvSpPr>
          <p:nvPr/>
        </p:nvSpPr>
        <p:spPr bwMode="auto">
          <a:xfrm flipH="1">
            <a:off x="2930351" y="2178622"/>
            <a:ext cx="215900" cy="714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2" name="Rectangle 13"/>
          <p:cNvSpPr>
            <a:spLocks noChangeArrowheads="1"/>
          </p:cNvSpPr>
          <p:nvPr/>
        </p:nvSpPr>
        <p:spPr bwMode="auto">
          <a:xfrm rot="21447312">
            <a:off x="4441651" y="1241997"/>
            <a:ext cx="4826000" cy="142875"/>
          </a:xfrm>
          <a:prstGeom prst="rect">
            <a:avLst/>
          </a:prstGeom>
          <a:solidFill>
            <a:srgbClr val="800000"/>
          </a:solidFill>
          <a:ln w="19050">
            <a:solidFill>
              <a:srgbClr val="8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4586113" y="4051872"/>
            <a:ext cx="4826000" cy="142875"/>
          </a:xfrm>
          <a:prstGeom prst="rect">
            <a:avLst/>
          </a:prstGeom>
          <a:solidFill>
            <a:srgbClr val="800000"/>
          </a:solidFill>
          <a:ln w="19050">
            <a:solidFill>
              <a:srgbClr val="8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 rot="5276893" flipH="1">
            <a:off x="7826201" y="2610421"/>
            <a:ext cx="2952750" cy="69850"/>
          </a:xfrm>
          <a:prstGeom prst="rect">
            <a:avLst/>
          </a:prstGeom>
          <a:solidFill>
            <a:srgbClr val="800000"/>
          </a:solidFill>
          <a:ln w="19050">
            <a:solidFill>
              <a:srgbClr val="8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695400" y="274638"/>
            <a:ext cx="10153128" cy="5973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1.love is one big illusion </a:t>
            </a:r>
            <a:r>
              <a:rPr lang="en-US" altLang="zh-CN" noProof="1">
                <a:solidFill>
                  <a:srgbClr val="FF0000"/>
                </a:solidFill>
              </a:rPr>
              <a:t>which l should try to forget. 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2.You're the one</a:t>
            </a:r>
            <a:r>
              <a:rPr lang="en-US" altLang="zh-CN" noProof="1"/>
              <a:t> </a:t>
            </a:r>
            <a:r>
              <a:rPr lang="en-US" altLang="zh-CN" noProof="1">
                <a:solidFill>
                  <a:srgbClr val="FF0000"/>
                </a:solidFill>
              </a:rPr>
              <a:t>who set it up.</a:t>
            </a:r>
            <a:br>
              <a:rPr lang="en-US" altLang="zh-CN" u="sng" dirty="0"/>
            </a:br>
            <a:r>
              <a:rPr lang="en-US" altLang="zh-CN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I 'm the one</a:t>
            </a:r>
            <a:r>
              <a:rPr lang="en-US" altLang="zh-CN" noProof="1"/>
              <a:t> </a:t>
            </a:r>
            <a:r>
              <a:rPr lang="en-US" altLang="zh-CN" noProof="1">
                <a:solidFill>
                  <a:srgbClr val="FF0000"/>
                </a:solidFill>
              </a:rPr>
              <a:t>whose feeling lost right now. 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Now you want me to forget every little thing</a:t>
            </a:r>
            <a:r>
              <a:rPr lang="en-US" altLang="zh-CN" noProof="1"/>
              <a:t> </a:t>
            </a:r>
            <a:r>
              <a:rPr lang="en-US" altLang="zh-CN" noProof="1">
                <a:solidFill>
                  <a:srgbClr val="FF0000"/>
                </a:solidFill>
              </a:rPr>
              <a:t>that you said. </a:t>
            </a:r>
            <a:br>
              <a:rPr lang="en-US" altLang="zh-CN" dirty="0"/>
            </a:br>
            <a:r>
              <a:rPr lang="en-US" altLang="zh-CN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I won't forget the way </a:t>
            </a:r>
            <a:r>
              <a:rPr lang="en-US" altLang="zh-CN" noProof="1">
                <a:solidFill>
                  <a:srgbClr val="FF0000"/>
                </a:solidFill>
              </a:rPr>
              <a:t>that you're kissing 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l'm not the man</a:t>
            </a:r>
            <a:r>
              <a:rPr lang="en-US" altLang="zh-CN" noProof="1"/>
              <a:t> </a:t>
            </a:r>
            <a:r>
              <a:rPr lang="en-US" altLang="zh-CN" noProof="1">
                <a:solidFill>
                  <a:srgbClr val="FF0000"/>
                </a:solidFill>
              </a:rPr>
              <a:t>that your heart is missing!</a:t>
            </a:r>
            <a:r>
              <a:rPr lang="en-US" altLang="zh-CN" sz="3600" noProof="1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15480" y="303030"/>
            <a:ext cx="8915400" cy="1371600"/>
          </a:xfrm>
          <a:prstGeom prst="rect">
            <a:avLst/>
          </a:prstGeom>
          <a:solidFill>
            <a:srgbClr val="C7EA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宋体" panose="02010600030101010101" pitchFamily="2" charset="-122"/>
              </a:rPr>
              <a:t>Definition: 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定语从句</a:t>
            </a: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attributive clause</a:t>
            </a: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）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83432" y="3917667"/>
            <a:ext cx="10225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被修饰的名词或代词叫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________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，引导定语从句的词叫做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__________________________ 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011140" y="2005489"/>
            <a:ext cx="102694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latin typeface="Times New Roman" panose="02020603050405020304" pitchFamily="18" charset="0"/>
              </a:rPr>
              <a:t>在句子中起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定语</a:t>
            </a:r>
            <a:r>
              <a:rPr lang="zh-CN" altLang="en-US" sz="4000" b="1" dirty="0">
                <a:latin typeface="Times New Roman" panose="02020603050405020304" pitchFamily="18" charset="0"/>
              </a:rPr>
              <a:t>作用，修饰句中的</a:t>
            </a:r>
            <a:r>
              <a:rPr lang="zh-CN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名词或代词的从句</a:t>
            </a:r>
            <a:r>
              <a:rPr lang="zh-CN" altLang="en-US" sz="4000" b="1" dirty="0">
                <a:latin typeface="Times New Roman" panose="02020603050405020304" pitchFamily="18" charset="0"/>
              </a:rPr>
              <a:t>称为定语从句，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384032" y="3917667"/>
            <a:ext cx="3946848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先行词”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223792" y="4594775"/>
            <a:ext cx="7297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关系词”（关系代词和关系副词）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1" grpId="0"/>
      <p:bldP spid="12293" grpId="0"/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40968" descr="200904231751200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94" y="232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07368" y="694527"/>
            <a:ext cx="11017224" cy="1611313"/>
          </a:xfrm>
          <a:ln>
            <a:solidFill>
              <a:schemeClr val="bg1"/>
            </a:solidFill>
            <a:miter lim="800000"/>
          </a:ln>
        </p:spPr>
        <p:txBody>
          <a:bodyPr>
            <a:normAutofit fontScale="32500" lnSpcReduction="20000"/>
          </a:bodyPr>
          <a:lstStyle/>
          <a:p>
            <a:pPr marL="609600" indent="-609600" algn="ctr" eaLnBrk="1" hangingPunct="1">
              <a:buNone/>
            </a:pPr>
            <a:r>
              <a:rPr lang="en-US" altLang="zh-CN" sz="12800" b="1" i="1" dirty="0"/>
              <a:t>the  Structure of  the Attributive Clause</a:t>
            </a:r>
          </a:p>
          <a:p>
            <a:pPr marL="609600" indent="-609600" algn="ctr" eaLnBrk="1" hangingPunct="1">
              <a:buNone/>
            </a:pPr>
            <a:r>
              <a:rPr lang="en-US" altLang="zh-CN" sz="12800" dirty="0" err="1"/>
              <a:t>eg</a:t>
            </a:r>
            <a:r>
              <a:rPr lang="en-US" altLang="zh-CN" sz="12800" dirty="0"/>
              <a:t>: </a:t>
            </a:r>
            <a:r>
              <a:rPr lang="en-US" altLang="zh-CN" sz="12800" u="sng" dirty="0"/>
              <a:t>The man</a:t>
            </a:r>
            <a:r>
              <a:rPr lang="en-US" altLang="zh-CN" sz="12800" dirty="0">
                <a:solidFill>
                  <a:srgbClr val="FFFF66"/>
                </a:solidFill>
              </a:rPr>
              <a:t> </a:t>
            </a:r>
            <a:r>
              <a:rPr lang="en-US" altLang="zh-CN" sz="12800" b="1" u="sng" dirty="0">
                <a:solidFill>
                  <a:schemeClr val="accent2"/>
                </a:solidFill>
              </a:rPr>
              <a:t>who</a:t>
            </a:r>
            <a:r>
              <a:rPr lang="en-US" altLang="zh-CN" sz="12800" u="sng" dirty="0">
                <a:solidFill>
                  <a:srgbClr val="FF0000"/>
                </a:solidFill>
              </a:rPr>
              <a:t> lives next to us</a:t>
            </a:r>
            <a:r>
              <a:rPr lang="en-US" altLang="zh-CN" sz="12800" dirty="0">
                <a:solidFill>
                  <a:srgbClr val="FFFF66"/>
                </a:solidFill>
              </a:rPr>
              <a:t> </a:t>
            </a:r>
            <a:r>
              <a:rPr lang="en-US" altLang="zh-CN" sz="12800" dirty="0"/>
              <a:t>is a teacher.</a:t>
            </a:r>
            <a:r>
              <a:rPr lang="en-US" altLang="zh-CN" dirty="0">
                <a:solidFill>
                  <a:srgbClr val="FFFF66"/>
                </a:solidFill>
              </a:rPr>
              <a:t>                        </a:t>
            </a:r>
          </a:p>
          <a:p>
            <a:pPr marL="609600" indent="-609600" algn="l" eaLnBrk="1" hangingPunct="1">
              <a:buNone/>
            </a:pPr>
            <a:r>
              <a:rPr lang="en-US" altLang="zh-CN" b="1" dirty="0">
                <a:solidFill>
                  <a:srgbClr val="FF3300"/>
                </a:solidFill>
              </a:rPr>
              <a:t>                                                   </a:t>
            </a:r>
            <a:r>
              <a:rPr lang="en-US" altLang="zh-CN" dirty="0"/>
              <a:t> </a:t>
            </a:r>
          </a:p>
          <a:p>
            <a:pPr marL="609600" indent="-609600" algn="l" eaLnBrk="1" hangingPunct="1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2227613" y="1781776"/>
            <a:ext cx="338271" cy="1173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334458" y="1781776"/>
            <a:ext cx="291480" cy="19807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342226" y="1781776"/>
            <a:ext cx="1338133" cy="21602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063826" y="2990237"/>
            <a:ext cx="2627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/>
              <a:t>antecedent</a:t>
            </a:r>
          </a:p>
          <a:p>
            <a:r>
              <a:rPr lang="en-US" altLang="zh-CN" sz="2800" dirty="0">
                <a:solidFill>
                  <a:srgbClr val="FF3300"/>
                </a:solidFill>
              </a:rPr>
              <a:t>  </a:t>
            </a:r>
            <a:r>
              <a:rPr lang="en-US" altLang="zh-CN" sz="2800" b="1" dirty="0">
                <a:solidFill>
                  <a:srgbClr val="FF3300"/>
                </a:solidFill>
              </a:rPr>
              <a:t>(</a:t>
            </a:r>
            <a:r>
              <a:rPr lang="zh-CN" altLang="en-US" sz="2800" b="1" dirty="0">
                <a:solidFill>
                  <a:srgbClr val="FF3300"/>
                </a:solidFill>
              </a:rPr>
              <a:t>先行词</a:t>
            </a:r>
            <a:r>
              <a:rPr lang="en-US" altLang="zh-CN" sz="2800" b="1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492682" y="3798848"/>
            <a:ext cx="304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/>
              <a:t>  relative pronoun</a:t>
            </a:r>
            <a:r>
              <a:rPr lang="zh-CN" altLang="en-US" sz="2800" b="1" dirty="0">
                <a:solidFill>
                  <a:srgbClr val="FF3300"/>
                </a:solidFill>
              </a:rPr>
              <a:t>（关系代词）</a:t>
            </a:r>
          </a:p>
          <a:p>
            <a:r>
              <a:rPr lang="zh-CN" altLang="en-US" sz="2800" dirty="0">
                <a:solidFill>
                  <a:srgbClr val="FF3300"/>
                </a:solidFill>
              </a:rPr>
              <a:t>                       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745559" y="3337125"/>
            <a:ext cx="274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800" dirty="0">
              <a:solidFill>
                <a:srgbClr val="FF3300"/>
              </a:solidFill>
            </a:endParaRPr>
          </a:p>
          <a:p>
            <a:r>
              <a:rPr lang="en-US" altLang="zh-CN" sz="2800" dirty="0"/>
              <a:t>                                          </a:t>
            </a:r>
            <a:r>
              <a:rPr lang="en-US" altLang="zh-CN" sz="2800" dirty="0" err="1"/>
              <a:t>attibutive</a:t>
            </a:r>
            <a:r>
              <a:rPr lang="en-US" altLang="zh-CN" sz="2800" dirty="0"/>
              <a:t> clause</a:t>
            </a:r>
          </a:p>
          <a:p>
            <a:r>
              <a:rPr lang="zh-CN" altLang="en-US" sz="2800" b="1" dirty="0">
                <a:solidFill>
                  <a:srgbClr val="FF3300"/>
                </a:solidFill>
              </a:rPr>
              <a:t>（定语从句）</a:t>
            </a:r>
            <a:r>
              <a:rPr lang="zh-CN" altLang="en-US" sz="2800" dirty="0"/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1736" y="1334453"/>
            <a:ext cx="11208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noProof="1">
                <a:latin typeface="Times New Roman" panose="02020603050405020304" pitchFamily="18" charset="0"/>
                <a:sym typeface="+mn-ea"/>
              </a:rPr>
              <a:t>I like the </a:t>
            </a:r>
            <a:r>
              <a:rPr lang="en-US" altLang="zh-CN" sz="4000" b="1" noProof="1">
                <a:solidFill>
                  <a:schemeClr val="accent5"/>
                </a:solidFill>
                <a:latin typeface="Times New Roman" panose="02020603050405020304" pitchFamily="18" charset="0"/>
                <a:sym typeface="+mn-ea"/>
              </a:rPr>
              <a:t>notebook </a:t>
            </a:r>
            <a:r>
              <a:rPr lang="en-US" altLang="zh-CN" sz="4000" b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which/that</a:t>
            </a:r>
            <a:r>
              <a:rPr lang="en-US" altLang="zh-CN" sz="4000" b="1" noProof="1">
                <a:solidFill>
                  <a:schemeClr val="accent5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noProof="1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is as big as my hand.</a:t>
            </a:r>
          </a:p>
        </p:txBody>
      </p:sp>
      <p:sp>
        <p:nvSpPr>
          <p:cNvPr id="26626" name="文本框 3"/>
          <p:cNvSpPr txBox="1">
            <a:spLocks noChangeArrowheads="1"/>
          </p:cNvSpPr>
          <p:nvPr/>
        </p:nvSpPr>
        <p:spPr bwMode="auto">
          <a:xfrm>
            <a:off x="671736" y="2852475"/>
            <a:ext cx="6657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latin typeface="Times New Roman" panose="02020603050405020304" pitchFamily="18" charset="0"/>
                <a:sym typeface="黑体" panose="02010609060101010101" pitchFamily="49" charset="-122"/>
              </a:rPr>
              <a:t>He is a 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boy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 who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 has long legs.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1736" y="4005064"/>
            <a:ext cx="11040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noProof="1">
                <a:latin typeface="Times New Roman" panose="02020603050405020304" pitchFamily="18" charset="0"/>
                <a:sym typeface="+mn-ea"/>
              </a:rPr>
              <a:t>He is my </a:t>
            </a:r>
            <a:r>
              <a:rPr lang="en-US" altLang="zh-CN" sz="4000" b="1" noProof="1">
                <a:solidFill>
                  <a:schemeClr val="accent5"/>
                </a:solidFill>
                <a:latin typeface="Times New Roman" panose="02020603050405020304" pitchFamily="18" charset="0"/>
                <a:sym typeface="+mn-ea"/>
              </a:rPr>
              <a:t>brother</a:t>
            </a:r>
            <a:r>
              <a:rPr lang="en-US" altLang="zh-CN" sz="4000" b="1" noProof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whose</a:t>
            </a:r>
            <a:r>
              <a:rPr lang="en-US" altLang="zh-CN" sz="4000" b="1" noProof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noProof="1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house has been destroyed in the earthquake.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55440" y="1052514"/>
          <a:ext cx="10297144" cy="489584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25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4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Antecedent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（先行词）</a:t>
                      </a: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pronouns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（关系代词）</a:t>
                      </a: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（功能）</a:t>
                      </a: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40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</a:p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（人）</a:t>
                      </a: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（主语）</a:t>
                      </a: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4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（宾语）</a:t>
                      </a: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4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（定语）</a:t>
                      </a: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40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Things</a:t>
                      </a:r>
                    </a:p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（物）</a:t>
                      </a: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4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4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16500" y="1916114"/>
            <a:ext cx="2590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that/who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56139" y="2555875"/>
            <a:ext cx="3528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that/who/whom/--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67313" y="3267075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whose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76838" y="3924300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that/which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30789" y="4645025"/>
            <a:ext cx="286541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that/which/--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2401" y="5292725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whose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5879976" y="550546"/>
            <a:ext cx="504509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dirty="0">
                <a:latin typeface="Times New Roman" panose="02020603050405020304" pitchFamily="18" charset="0"/>
              </a:rPr>
              <a:t>Sun Yang is a </a:t>
            </a:r>
            <a:r>
              <a:rPr lang="en-US" altLang="zh-CN" sz="5400" dirty="0">
                <a:solidFill>
                  <a:schemeClr val="accent1"/>
                </a:solidFill>
                <a:latin typeface="Times New Roman" panose="02020603050405020304" pitchFamily="18" charset="0"/>
              </a:rPr>
              <a:t>sportsman</a:t>
            </a:r>
            <a:r>
              <a:rPr lang="en-US" altLang="zh-CN" sz="5400" dirty="0">
                <a:latin typeface="Times New Roman" panose="02020603050405020304" pitchFamily="18" charset="0"/>
              </a:rPr>
              <a:t> </a:t>
            </a:r>
            <a:r>
              <a:rPr lang="en-US" altLang="zh-CN" sz="5400" i="1" dirty="0">
                <a:latin typeface="Times New Roman" panose="02020603050405020304" pitchFamily="18" charset="0"/>
              </a:rPr>
              <a:t>________  is the first Chinese to win the Olympic gold medal in swimming.</a:t>
            </a:r>
            <a:endParaRPr lang="en-US" altLang="zh-CN" sz="5400" dirty="0">
              <a:latin typeface="Times New Roman" panose="02020603050405020304" pitchFamily="18" charset="0"/>
            </a:endParaRPr>
          </a:p>
        </p:txBody>
      </p:sp>
      <p:pic>
        <p:nvPicPr>
          <p:cNvPr id="28674" name="Picture 11" descr="3c6d55fbb2fb431602a587ef20a4462308f7d3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6" y="515110"/>
            <a:ext cx="4539500" cy="582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5879976" y="2276872"/>
            <a:ext cx="36724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who /that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/>
      <p:bldP spid="4249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6"/>
          <p:cNvSpPr txBox="1">
            <a:spLocks noChangeArrowheads="1"/>
          </p:cNvSpPr>
          <p:nvPr/>
        </p:nvSpPr>
        <p:spPr bwMode="auto">
          <a:xfrm>
            <a:off x="1936751" y="5137150"/>
            <a:ext cx="781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320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8544272" y="704592"/>
            <a:ext cx="273630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40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He is a very famous 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basketball player</a:t>
            </a:r>
            <a:r>
              <a:rPr lang="en-US" altLang="zh-CN" sz="40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</a:p>
          <a:p>
            <a:pPr algn="just"/>
            <a:r>
              <a:rPr lang="zh-CN" altLang="en-US" sz="4000" b="1" i="1" dirty="0">
                <a:latin typeface="宋体" panose="02010600030101010101" pitchFamily="2" charset="-122"/>
              </a:rPr>
              <a:t>＿＿＿＿</a:t>
            </a:r>
            <a:endParaRPr lang="en-US" altLang="zh-CN" sz="4000" b="1" i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algn="just"/>
            <a:r>
              <a:rPr lang="en-US" altLang="zh-CN" sz="40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retired from NBA last year  .</a:t>
            </a:r>
          </a:p>
        </p:txBody>
      </p:sp>
      <p:pic>
        <p:nvPicPr>
          <p:cNvPr id="3" name="图片 2" descr="IMG_7845(20171101-10025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7" y="476672"/>
            <a:ext cx="3647728" cy="57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DFBFDEA277C631183E3D48EF1A64F6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88" y="476672"/>
            <a:ext cx="3384376" cy="569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544272" y="307505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+mn-lt"/>
                <a:cs typeface="Adobe Naskh Medium" panose="01010101010101010101" pitchFamily="50" charset="-78"/>
              </a:rPr>
              <a:t>who/that</a:t>
            </a:r>
            <a:endParaRPr lang="zh-CN" altLang="en-US" sz="4000" dirty="0">
              <a:solidFill>
                <a:srgbClr val="FF0000"/>
              </a:solidFill>
              <a:latin typeface="+mn-lt"/>
              <a:cs typeface="Adobe Naskh Medium" panose="01010101010101010101" pitchFamily="50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2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1163</Words>
  <Application>Microsoft Office PowerPoint</Application>
  <PresentationFormat>宽屏</PresentationFormat>
  <Paragraphs>164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51" baseType="lpstr">
      <vt:lpstr>等线</vt:lpstr>
      <vt:lpstr>等线 Light</vt:lpstr>
      <vt:lpstr>黑体</vt:lpstr>
      <vt:lpstr>华文行楷</vt:lpstr>
      <vt:lpstr>华文楷体</vt:lpstr>
      <vt:lpstr>华文细黑</vt:lpstr>
      <vt:lpstr>宋体</vt:lpstr>
      <vt:lpstr>微软雅黑</vt:lpstr>
      <vt:lpstr>微软雅黑 Light</vt:lpstr>
      <vt:lpstr>Adobe Naskh Medium</vt:lpstr>
      <vt:lpstr>Arial</vt:lpstr>
      <vt:lpstr>Bernard MT Condensed</vt:lpstr>
      <vt:lpstr>Calibri</vt:lpstr>
      <vt:lpstr>Calibri Light</vt:lpstr>
      <vt:lpstr>Comic Sans MS</vt:lpstr>
      <vt:lpstr>Garamond</vt:lpstr>
      <vt:lpstr>Monotype Corsiva</vt:lpstr>
      <vt:lpstr>Tahoma</vt:lpstr>
      <vt:lpstr>Times New Roman</vt:lpstr>
      <vt:lpstr>Wingdings</vt:lpstr>
      <vt:lpstr>默认设计模板</vt:lpstr>
      <vt:lpstr>2_Office 主题</vt:lpstr>
      <vt:lpstr>4_Office 主题</vt:lpstr>
      <vt:lpstr>自定义设计方案</vt:lpstr>
      <vt:lpstr>3_Office 主题</vt:lpstr>
      <vt:lpstr>PowerPoint 演示文稿</vt:lpstr>
      <vt:lpstr>PowerPoint 演示文稿</vt:lpstr>
      <vt:lpstr>1.love is one big illusion which l should try to forget.  2.You're the one who set it up. 3. I 'm the one whose feeling lost right now.  4. Now you want me to forget every little thing that you said.  5. I won't forget the way that you're kissing  6. l'm not the man that your heart is missing!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Peng Liyuan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Guessing game</vt:lpstr>
      <vt:lpstr>Structures</vt:lpstr>
      <vt:lpstr>PowerPoint 演示文稿</vt:lpstr>
      <vt:lpstr>show time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Attributive clause</dc:title>
  <dc:creator>Administrator</dc:creator>
  <cp:lastModifiedBy>张 隆洋</cp:lastModifiedBy>
  <cp:revision>135</cp:revision>
  <dcterms:created xsi:type="dcterms:W3CDTF">2017-10-19T09:06:00Z</dcterms:created>
  <dcterms:modified xsi:type="dcterms:W3CDTF">2018-05-20T14:02:35Z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