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62" r:id="rId4"/>
    <p:sldId id="261" r:id="rId5"/>
    <p:sldId id="260" r:id="rId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29A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4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2017/6/15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2017/6/15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2017/6/15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2017/6/15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2017/6/15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2017/6/15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2017/6/15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2017/6/15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2017/6/15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2017/6/15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2017/6/15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2017/6/15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mg2.duitang.com/uploads/item/201205/22/20120522201647_Q8LUw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-36004"/>
            <a:ext cx="9144001" cy="6894004"/>
          </a:xfrm>
          <a:prstGeom prst="rect">
            <a:avLst/>
          </a:prstGeom>
          <a:noFill/>
        </p:spPr>
      </p:pic>
      <p:sp>
        <p:nvSpPr>
          <p:cNvPr id="3" name="矩形 2"/>
          <p:cNvSpPr/>
          <p:nvPr/>
        </p:nvSpPr>
        <p:spPr>
          <a:xfrm>
            <a:off x="0" y="2276872"/>
            <a:ext cx="79115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4800" b="1" dirty="0" smtClean="0">
                <a:solidFill>
                  <a:srgbClr val="2629A4"/>
                </a:solidFill>
                <a:latin typeface="+mn-ea"/>
              </a:rPr>
              <a:t>“浅课深教，深课浅教”</a:t>
            </a:r>
            <a:r>
              <a:rPr lang="en-US" altLang="zh-CN" sz="4800" dirty="0" smtClean="0">
                <a:latin typeface="+mn-ea"/>
              </a:rPr>
              <a:t> </a:t>
            </a:r>
            <a:endParaRPr lang="zh-CN" altLang="zh-CN" sz="4800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mg2.duitang.com/uploads/item/201205/22/20120522201647_Q8LUw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-36004"/>
            <a:ext cx="13933041" cy="6894004"/>
          </a:xfrm>
          <a:prstGeom prst="rect">
            <a:avLst/>
          </a:prstGeom>
          <a:noFill/>
        </p:spPr>
      </p:pic>
      <p:sp>
        <p:nvSpPr>
          <p:cNvPr id="3" name="矩形 2"/>
          <p:cNvSpPr/>
          <p:nvPr/>
        </p:nvSpPr>
        <p:spPr>
          <a:xfrm>
            <a:off x="467544" y="332656"/>
            <a:ext cx="480131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6000" b="1" dirty="0" smtClean="0">
                <a:solidFill>
                  <a:srgbClr val="2629A4"/>
                </a:solidFill>
                <a:latin typeface="楷体" pitchFamily="49" charset="-122"/>
                <a:ea typeface="楷体" pitchFamily="49" charset="-122"/>
              </a:rPr>
              <a:t>“浅课深教”</a:t>
            </a:r>
            <a:endParaRPr lang="zh-CN" altLang="en-US" sz="6000" b="1" dirty="0">
              <a:solidFill>
                <a:srgbClr val="2629A4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707904" y="2636912"/>
            <a:ext cx="18473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zh-CN" altLang="en-US" sz="4800" b="1" dirty="0">
              <a:solidFill>
                <a:srgbClr val="2629A4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467544" y="3140968"/>
            <a:ext cx="1582484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5400" b="1" dirty="0" smtClean="0">
                <a:solidFill>
                  <a:srgbClr val="2629A4"/>
                </a:solidFill>
                <a:latin typeface="+mn-ea"/>
              </a:rPr>
              <a:t>浅：</a:t>
            </a:r>
            <a:endParaRPr lang="en-US" altLang="zh-CN" sz="5400" b="1" dirty="0" smtClean="0">
              <a:solidFill>
                <a:srgbClr val="2629A4"/>
              </a:solidFill>
              <a:latin typeface="+mn-ea"/>
            </a:endParaRPr>
          </a:p>
          <a:p>
            <a:r>
              <a:rPr lang="en-US" altLang="zh-CN" sz="5400" b="1" dirty="0" smtClean="0">
                <a:solidFill>
                  <a:srgbClr val="2629A4"/>
                </a:solidFill>
                <a:latin typeface="+mn-ea"/>
              </a:rPr>
              <a:t>    </a:t>
            </a:r>
          </a:p>
        </p:txBody>
      </p:sp>
      <p:sp>
        <p:nvSpPr>
          <p:cNvPr id="10" name="矩形 9"/>
          <p:cNvSpPr/>
          <p:nvPr/>
        </p:nvSpPr>
        <p:spPr>
          <a:xfrm>
            <a:off x="1979712" y="3068960"/>
            <a:ext cx="644599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5400" b="1" dirty="0" smtClean="0">
                <a:latin typeface="+mn-ea"/>
              </a:rPr>
              <a:t>学生注意力较难集中</a:t>
            </a:r>
            <a:endParaRPr lang="zh-CN" altLang="en-US" sz="5400" dirty="0"/>
          </a:p>
        </p:txBody>
      </p:sp>
      <p:sp>
        <p:nvSpPr>
          <p:cNvPr id="11" name="矩形 10"/>
          <p:cNvSpPr/>
          <p:nvPr/>
        </p:nvSpPr>
        <p:spPr>
          <a:xfrm>
            <a:off x="1979712" y="4509120"/>
            <a:ext cx="5750292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5400" b="1" dirty="0" smtClean="0">
                <a:latin typeface="+mn-ea"/>
              </a:rPr>
              <a:t>知识点不易落实，</a:t>
            </a:r>
            <a:endParaRPr lang="en-US" altLang="zh-CN" sz="5400" b="1" dirty="0" smtClean="0">
              <a:latin typeface="+mn-ea"/>
            </a:endParaRPr>
          </a:p>
          <a:p>
            <a:r>
              <a:rPr lang="zh-CN" altLang="en-US" sz="5400" b="1" dirty="0" smtClean="0">
                <a:latin typeface="+mn-ea"/>
              </a:rPr>
              <a:t>学习效果不佳</a:t>
            </a:r>
            <a:endParaRPr lang="en-US" altLang="zh-CN" sz="5400" b="1" dirty="0" smtClean="0">
              <a:latin typeface="+mn-ea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051720" y="1700808"/>
            <a:ext cx="296747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5400" b="1" dirty="0" smtClean="0">
                <a:latin typeface="+mn-ea"/>
              </a:rPr>
              <a:t>学生决定</a:t>
            </a:r>
            <a:endParaRPr lang="zh-CN" alt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mg2.duitang.com/uploads/item/201205/22/20120522201647_Q8LUw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-36004"/>
            <a:ext cx="13933041" cy="6894004"/>
          </a:xfrm>
          <a:prstGeom prst="rect">
            <a:avLst/>
          </a:prstGeom>
          <a:noFill/>
        </p:spPr>
      </p:pic>
      <p:sp>
        <p:nvSpPr>
          <p:cNvPr id="3" name="矩形 2"/>
          <p:cNvSpPr/>
          <p:nvPr/>
        </p:nvSpPr>
        <p:spPr>
          <a:xfrm>
            <a:off x="467544" y="332656"/>
            <a:ext cx="480131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6000" b="1" dirty="0" smtClean="0">
                <a:solidFill>
                  <a:srgbClr val="2629A4"/>
                </a:solidFill>
                <a:latin typeface="楷体" pitchFamily="49" charset="-122"/>
                <a:ea typeface="楷体" pitchFamily="49" charset="-122"/>
              </a:rPr>
              <a:t>“浅课深教”</a:t>
            </a:r>
            <a:endParaRPr lang="zh-CN" altLang="en-US" sz="6000" b="1" dirty="0">
              <a:solidFill>
                <a:srgbClr val="2629A4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95536" y="2204864"/>
            <a:ext cx="79208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5400" b="1" dirty="0" smtClean="0">
                <a:solidFill>
                  <a:srgbClr val="2629A4"/>
                </a:solidFill>
              </a:rPr>
              <a:t>深</a:t>
            </a:r>
            <a:r>
              <a:rPr lang="en-US" altLang="zh-CN" sz="5400" b="1" dirty="0" smtClean="0">
                <a:solidFill>
                  <a:srgbClr val="2629A4"/>
                </a:solidFill>
              </a:rPr>
              <a:t>              </a:t>
            </a:r>
            <a:r>
              <a:rPr lang="zh-CN" altLang="zh-CN" sz="5400" b="1" dirty="0" smtClean="0">
                <a:solidFill>
                  <a:srgbClr val="2629A4"/>
                </a:solidFill>
              </a:rPr>
              <a:t>繁难、艰深</a:t>
            </a:r>
            <a:r>
              <a:rPr lang="en-US" altLang="zh-CN" sz="5400" b="1" dirty="0" smtClean="0">
                <a:solidFill>
                  <a:srgbClr val="2629A4"/>
                </a:solidFill>
              </a:rPr>
              <a:t>                              </a:t>
            </a:r>
            <a:endParaRPr lang="zh-CN" altLang="en-US" sz="5400" b="1" dirty="0"/>
          </a:p>
        </p:txBody>
      </p:sp>
      <p:sp>
        <p:nvSpPr>
          <p:cNvPr id="5" name="矩形 4"/>
          <p:cNvSpPr/>
          <p:nvPr/>
        </p:nvSpPr>
        <p:spPr>
          <a:xfrm>
            <a:off x="3563888" y="1988840"/>
            <a:ext cx="18473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zh-CN" altLang="en-US" sz="4800" b="1" dirty="0">
              <a:solidFill>
                <a:srgbClr val="2629A4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1763688" y="1772816"/>
            <a:ext cx="8640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9600" b="1" dirty="0" smtClean="0">
                <a:solidFill>
                  <a:srgbClr val="FF0000"/>
                </a:solidFill>
              </a:rPr>
              <a:t>≠</a:t>
            </a:r>
            <a:endParaRPr lang="zh-CN" altLang="en-US" sz="9600" dirty="0">
              <a:solidFill>
                <a:srgbClr val="FF0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323528" y="4293096"/>
            <a:ext cx="107112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5400" b="1" dirty="0" smtClean="0">
                <a:solidFill>
                  <a:srgbClr val="2629A4"/>
                </a:solidFill>
              </a:rPr>
              <a:t>深</a:t>
            </a:r>
            <a:r>
              <a:rPr lang="en-US" altLang="zh-CN" sz="5400" b="1" dirty="0" smtClean="0">
                <a:solidFill>
                  <a:srgbClr val="2629A4"/>
                </a:solidFill>
              </a:rPr>
              <a:t>:</a:t>
            </a:r>
            <a:endParaRPr lang="zh-CN" altLang="en-US" sz="5400" b="1" dirty="0"/>
          </a:p>
        </p:txBody>
      </p:sp>
      <p:sp>
        <p:nvSpPr>
          <p:cNvPr id="8" name="矩形 7"/>
          <p:cNvSpPr/>
          <p:nvPr/>
        </p:nvSpPr>
        <p:spPr>
          <a:xfrm>
            <a:off x="1547664" y="3933056"/>
            <a:ext cx="935135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  </a:t>
            </a:r>
            <a:r>
              <a:rPr lang="zh-CN" altLang="zh-CN" sz="4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灵活</a:t>
            </a:r>
            <a:r>
              <a:rPr lang="zh-CN" altLang="zh-CN" sz="4800" b="1" dirty="0" smtClean="0">
                <a:solidFill>
                  <a:srgbClr val="2629A4"/>
                </a:solidFill>
              </a:rPr>
              <a:t>运用教学策略方法</a:t>
            </a:r>
            <a:endParaRPr lang="en-US" altLang="zh-CN" sz="4800" b="1" dirty="0" smtClean="0">
              <a:solidFill>
                <a:srgbClr val="2629A4"/>
              </a:solidFill>
            </a:endParaRPr>
          </a:p>
          <a:p>
            <a:r>
              <a:rPr lang="zh-CN" altLang="en-US" sz="4800" b="1" dirty="0" smtClean="0">
                <a:solidFill>
                  <a:srgbClr val="2629A4"/>
                </a:solidFill>
              </a:rPr>
              <a:t>     （课堂</a:t>
            </a:r>
            <a:r>
              <a:rPr lang="zh-CN" altLang="en-US" sz="4800" b="1" dirty="0" smtClean="0">
                <a:solidFill>
                  <a:srgbClr val="2629A4"/>
                </a:solidFill>
              </a:rPr>
              <a:t>、优化作业管理）</a:t>
            </a:r>
            <a:endParaRPr lang="en-US" altLang="zh-CN" sz="4800" b="1" dirty="0" smtClean="0">
              <a:solidFill>
                <a:srgbClr val="2629A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mg2.duitang.com/uploads/item/201205/22/20120522201647_Q8LUw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933041" cy="6894004"/>
          </a:xfrm>
          <a:prstGeom prst="rect">
            <a:avLst/>
          </a:prstGeom>
          <a:noFill/>
        </p:spPr>
      </p:pic>
      <p:sp>
        <p:nvSpPr>
          <p:cNvPr id="4" name="矩形 3"/>
          <p:cNvSpPr/>
          <p:nvPr/>
        </p:nvSpPr>
        <p:spPr>
          <a:xfrm>
            <a:off x="539552" y="476672"/>
            <a:ext cx="482055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6000" b="1" dirty="0" smtClean="0">
                <a:solidFill>
                  <a:srgbClr val="2629A4"/>
                </a:solidFill>
                <a:latin typeface="楷体" pitchFamily="49" charset="-122"/>
                <a:ea typeface="楷体" pitchFamily="49" charset="-122"/>
              </a:rPr>
              <a:t>“深课浅教”</a:t>
            </a:r>
            <a:endParaRPr lang="zh-CN" altLang="en-US" sz="6000" b="1" dirty="0">
              <a:solidFill>
                <a:srgbClr val="2629A4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39552" y="2132856"/>
            <a:ext cx="785343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5400" b="1" dirty="0" smtClean="0">
                <a:solidFill>
                  <a:srgbClr val="2629A4"/>
                </a:solidFill>
                <a:latin typeface="+mn-ea"/>
              </a:rPr>
              <a:t>浅</a:t>
            </a:r>
            <a:r>
              <a:rPr lang="en-US" altLang="zh-CN" sz="5400" b="1" dirty="0" smtClean="0">
                <a:solidFill>
                  <a:srgbClr val="2629A4"/>
                </a:solidFill>
                <a:latin typeface="+mn-ea"/>
              </a:rPr>
              <a:t>      </a:t>
            </a:r>
            <a:r>
              <a:rPr lang="zh-CN" altLang="en-US" sz="5400" b="1" dirty="0" smtClean="0">
                <a:solidFill>
                  <a:srgbClr val="2629A4"/>
                </a:solidFill>
              </a:rPr>
              <a:t>浅薄</a:t>
            </a:r>
            <a:r>
              <a:rPr lang="zh-CN" altLang="zh-CN" sz="5400" b="1" dirty="0" smtClean="0">
                <a:solidFill>
                  <a:srgbClr val="2629A4"/>
                </a:solidFill>
              </a:rPr>
              <a:t>、</a:t>
            </a:r>
            <a:r>
              <a:rPr lang="zh-CN" altLang="en-US" sz="5400" b="1" dirty="0" smtClean="0">
                <a:solidFill>
                  <a:srgbClr val="2629A4"/>
                </a:solidFill>
              </a:rPr>
              <a:t>粗糙</a:t>
            </a:r>
            <a:r>
              <a:rPr lang="en-US" altLang="zh-CN" sz="5400" b="1" dirty="0" smtClean="0">
                <a:solidFill>
                  <a:srgbClr val="2629A4"/>
                </a:solidFill>
                <a:latin typeface="+mn-ea"/>
              </a:rPr>
              <a:t>    </a:t>
            </a:r>
            <a:endParaRPr lang="zh-CN" altLang="en-US" sz="5400" dirty="0">
              <a:latin typeface="+mn-ea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051720" y="1772816"/>
            <a:ext cx="79861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9600" b="1" dirty="0" smtClean="0">
                <a:solidFill>
                  <a:srgbClr val="FF0000"/>
                </a:solidFill>
              </a:rPr>
              <a:t>≠</a:t>
            </a:r>
            <a:endParaRPr lang="zh-CN" altLang="en-US" sz="9600" dirty="0">
              <a:solidFill>
                <a:srgbClr val="FF0000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251520" y="3645024"/>
            <a:ext cx="8802410" cy="258532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5400" b="1" dirty="0" smtClean="0">
                <a:solidFill>
                  <a:srgbClr val="2629A4"/>
                </a:solidFill>
              </a:rPr>
              <a:t>           降低起点</a:t>
            </a:r>
            <a:r>
              <a:rPr lang="en-US" altLang="zh-CN" sz="5400" b="1" dirty="0" smtClean="0">
                <a:solidFill>
                  <a:srgbClr val="2629A4"/>
                </a:solidFill>
              </a:rPr>
              <a:t> </a:t>
            </a:r>
            <a:r>
              <a:rPr lang="zh-CN" altLang="en-US" sz="5400" b="1" dirty="0" smtClean="0">
                <a:solidFill>
                  <a:srgbClr val="2629A4"/>
                </a:solidFill>
              </a:rPr>
              <a:t>，逐步提高</a:t>
            </a:r>
            <a:r>
              <a:rPr lang="en-US" altLang="zh-CN" sz="5400" b="1" dirty="0" smtClean="0">
                <a:solidFill>
                  <a:srgbClr val="2629A4"/>
                </a:solidFill>
              </a:rPr>
              <a:t>   </a:t>
            </a:r>
          </a:p>
          <a:p>
            <a:r>
              <a:rPr lang="en-US" altLang="zh-CN" sz="5400" b="1" dirty="0" smtClean="0">
                <a:solidFill>
                  <a:srgbClr val="2629A4"/>
                </a:solidFill>
                <a:latin typeface="+mn-ea"/>
              </a:rPr>
              <a:t> </a:t>
            </a:r>
            <a:r>
              <a:rPr lang="zh-CN" altLang="zh-CN" sz="5400" b="1" dirty="0" smtClean="0">
                <a:solidFill>
                  <a:srgbClr val="2629A4"/>
                </a:solidFill>
                <a:latin typeface="+mn-ea"/>
              </a:rPr>
              <a:t>浅</a:t>
            </a:r>
            <a:r>
              <a:rPr lang="zh-CN" altLang="en-US" sz="5400" b="1" dirty="0" smtClean="0">
                <a:solidFill>
                  <a:srgbClr val="2629A4"/>
                </a:solidFill>
                <a:latin typeface="+mn-ea"/>
              </a:rPr>
              <a:t>：</a:t>
            </a:r>
            <a:r>
              <a:rPr lang="zh-CN" altLang="zh-CN" sz="5400" b="1" dirty="0" smtClean="0">
                <a:solidFill>
                  <a:srgbClr val="2629A4"/>
                </a:solidFill>
              </a:rPr>
              <a:t>分解难点</a:t>
            </a:r>
            <a:r>
              <a:rPr lang="zh-CN" altLang="en-US" sz="5400" b="1" dirty="0" smtClean="0">
                <a:solidFill>
                  <a:srgbClr val="2629A4"/>
                </a:solidFill>
              </a:rPr>
              <a:t>，简约要点</a:t>
            </a:r>
            <a:endParaRPr lang="en-US" altLang="zh-CN" sz="5400" b="1" dirty="0" smtClean="0">
              <a:solidFill>
                <a:srgbClr val="2629A4"/>
              </a:solidFill>
            </a:endParaRPr>
          </a:p>
          <a:p>
            <a:r>
              <a:rPr lang="en-US" altLang="zh-CN" sz="5400" b="1" dirty="0" smtClean="0">
                <a:solidFill>
                  <a:srgbClr val="2629A4"/>
                </a:solidFill>
              </a:rPr>
              <a:t>           </a:t>
            </a:r>
            <a:r>
              <a:rPr lang="zh-CN" altLang="zh-CN" sz="5400" b="1" dirty="0" smtClean="0">
                <a:solidFill>
                  <a:srgbClr val="2629A4"/>
                </a:solidFill>
              </a:rPr>
              <a:t>对</a:t>
            </a:r>
            <a:r>
              <a:rPr lang="zh-CN" altLang="en-US" sz="5400" b="1" dirty="0" smtClean="0">
                <a:solidFill>
                  <a:srgbClr val="2629A4"/>
                </a:solidFill>
              </a:rPr>
              <a:t>教学</a:t>
            </a:r>
            <a:r>
              <a:rPr lang="zh-CN" altLang="zh-CN" sz="5400" b="1" dirty="0" smtClean="0">
                <a:solidFill>
                  <a:srgbClr val="2629A4"/>
                </a:solidFill>
              </a:rPr>
              <a:t>知识迅速归类</a:t>
            </a:r>
            <a:endParaRPr lang="zh-CN" altLang="en-US" sz="5400" b="1" dirty="0">
              <a:solidFill>
                <a:srgbClr val="2629A4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mg2.duitang.com/uploads/item/201205/22/20120522201647_Q8LUw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-36004"/>
            <a:ext cx="13933041" cy="6894004"/>
          </a:xfrm>
          <a:prstGeom prst="rect">
            <a:avLst/>
          </a:prstGeom>
          <a:noFill/>
        </p:spPr>
      </p:pic>
      <p:sp>
        <p:nvSpPr>
          <p:cNvPr id="3" name="矩形 2"/>
          <p:cNvSpPr/>
          <p:nvPr/>
        </p:nvSpPr>
        <p:spPr>
          <a:xfrm>
            <a:off x="899592" y="1988840"/>
            <a:ext cx="5843266" cy="3477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400" b="1" dirty="0" smtClean="0">
                <a:latin typeface="+mn-ea"/>
              </a:rPr>
              <a:t>复杂的事情简单处理，</a:t>
            </a:r>
            <a:endParaRPr lang="en-US" altLang="zh-CN" sz="4400" b="1" dirty="0" smtClean="0">
              <a:latin typeface="+mn-ea"/>
            </a:endParaRPr>
          </a:p>
          <a:p>
            <a:endParaRPr lang="en-US" altLang="zh-CN" sz="4400" b="1" dirty="0" smtClean="0">
              <a:latin typeface="+mn-ea"/>
            </a:endParaRPr>
          </a:p>
          <a:p>
            <a:r>
              <a:rPr lang="zh-CN" altLang="en-US" sz="4400" b="1" dirty="0" smtClean="0">
                <a:latin typeface="+mn-ea"/>
              </a:rPr>
              <a:t>简单的事情认真处理，</a:t>
            </a:r>
            <a:endParaRPr lang="en-US" altLang="zh-CN" sz="4400" b="1" dirty="0" smtClean="0">
              <a:latin typeface="+mn-ea"/>
            </a:endParaRPr>
          </a:p>
          <a:p>
            <a:endParaRPr lang="en-US" altLang="zh-CN" sz="4400" b="1" dirty="0" smtClean="0">
              <a:latin typeface="+mn-ea"/>
            </a:endParaRPr>
          </a:p>
          <a:p>
            <a:r>
              <a:rPr lang="zh-CN" altLang="en-US" sz="4400" b="1" dirty="0" smtClean="0">
                <a:latin typeface="+mn-ea"/>
              </a:rPr>
              <a:t>认真的事情反复处理。</a:t>
            </a:r>
            <a:endParaRPr lang="zh-CN" altLang="en-US" sz="4400" b="1" dirty="0">
              <a:latin typeface="+mn-ea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23528" y="332656"/>
            <a:ext cx="791114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6000" b="1" dirty="0" smtClean="0">
                <a:solidFill>
                  <a:srgbClr val="2629A4"/>
                </a:solidFill>
                <a:latin typeface="楷体" pitchFamily="49" charset="-122"/>
                <a:ea typeface="楷体" pitchFamily="49" charset="-122"/>
              </a:rPr>
              <a:t>“</a:t>
            </a:r>
            <a:r>
              <a:rPr lang="zh-CN" altLang="en-US" sz="6000" b="1" dirty="0" smtClean="0">
                <a:solidFill>
                  <a:srgbClr val="2629A4"/>
                </a:solidFill>
                <a:latin typeface="楷体" pitchFamily="49" charset="-122"/>
                <a:ea typeface="楷体" pitchFamily="49" charset="-122"/>
              </a:rPr>
              <a:t>平凡中造就不平凡</a:t>
            </a:r>
            <a:r>
              <a:rPr lang="zh-CN" altLang="zh-CN" sz="6000" b="1" dirty="0" smtClean="0">
                <a:solidFill>
                  <a:srgbClr val="2629A4"/>
                </a:solidFill>
                <a:latin typeface="楷体" pitchFamily="49" charset="-122"/>
                <a:ea typeface="楷体" pitchFamily="49" charset="-122"/>
              </a:rPr>
              <a:t>”</a:t>
            </a:r>
            <a:endParaRPr lang="zh-CN" altLang="en-US" sz="6000" b="1" dirty="0">
              <a:solidFill>
                <a:srgbClr val="2629A4"/>
              </a:solidFill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170</Words>
  <Application>Microsoft Office PowerPoint</Application>
  <PresentationFormat>全屏显示(4:3)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6" baseType="lpstr">
      <vt:lpstr>Office 主题</vt:lpstr>
      <vt:lpstr>幻灯片 1</vt:lpstr>
      <vt:lpstr>幻灯片 2</vt:lpstr>
      <vt:lpstr>幻灯片 3</vt:lpstr>
      <vt:lpstr>幻灯片 4</vt:lpstr>
      <vt:lpstr>幻灯片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cp:lastModifiedBy>Administrator</cp:lastModifiedBy>
  <cp:revision>47</cp:revision>
  <dcterms:modified xsi:type="dcterms:W3CDTF">2017-06-15T12:15:37Z</dcterms:modified>
</cp:coreProperties>
</file>